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97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A0B59-D84E-46E1-A197-3C9F86AC2C3B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99943-43BA-49B8-A268-264BFF3BAD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99943-43BA-49B8-A268-264BFF3BADC8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Подготовка к </a:t>
            </a:r>
            <a:r>
              <a:rPr lang="ru-RU" sz="6600" b="1" dirty="0" smtClean="0">
                <a:solidFill>
                  <a:srgbClr val="FF0000"/>
                </a:solidFill>
              </a:rPr>
              <a:t>ЕГЭ по истории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24200" y="3886200"/>
            <a:ext cx="6019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Выполнила ученица 10-го класса  Моторина Валерия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9.Установите соответствие между событиями и фамилиями их активных участников.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 numCol="2"/>
          <a:lstStyle/>
          <a:p>
            <a:pPr marL="514350" indent="-51435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СОБЫТИЯ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Выступление ГКЧП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Карибский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кризис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в. Роспуск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СССР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г. Введение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политики гласности</a:t>
            </a:r>
          </a:p>
          <a:p>
            <a:pPr marL="514350" indent="-514350">
              <a:buFont typeface="+mj-lt"/>
              <a:buAutoNum type="alphaLcPeriod"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УЧАСТНИКИ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Б.Н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Ельцин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А.И.Лукьянов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М.С.Горбачев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Ю.В.Андропов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Н.С.Хрущев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10.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 Прочтите отрывок из воспоминаний современного 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экономиста 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и укажите фамилию главы правительства, о котором идёт речь.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2332037"/>
            <a:ext cx="8839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Премьер кратко информировал главу государства о положении в финансово-экономической сфере... Президент помолчал, а затем раздраженно проворчал: «Красивой жизни захотели?! Идите, рабо­тайте!», тем самым предоставляя ему свободу выбора в ситуации, когда ни свободы, ни выбора уже не было. Через несколько часов Правительство объявило о дефолте...»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1)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B.C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Черномырдин	3) Е.Т. Гайдар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2)С.В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 Кириенко	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         4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) М.М. Касьянов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1.Что из названного произошло в СССР в послевоенные годы?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Принятие новой Конституции СССР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Смена высшего партийного и государственного руководства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Денежная реформа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Начало освоения целинных земель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2.Впервые послевоенные годы произошел конфликт между И.В.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Сталиным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 руководством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Польши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Чехословакии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Югославии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Китая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3.Первым секретарем ЦК ВКП(б) после смерти И.В. Сталина был избран?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Л.П. Берия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Г.М.Маленков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В.М.Молотов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Н.с.Хрущев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4.Проведение экономической реформы в 1965 г. возглавил?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Н.И.Рыжков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Н.А.Вознесенский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А.Н.Косыгин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В.М.Молотов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13716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5.Кто из названных ученых, конструкторов  руководил созданием первых советских космических кораблей?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И.В.Курчатов, Л.Д.Ландау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С.П.Королев,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В.Н.Челомей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С.И.Вавилов, Н.Н.Семенов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А.С. Яковлев, А.Н.Туполев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6.Какие из названных театров возникли как театры-студии в годы «оттепели»?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МХАТ, Театр Сатиры в Москве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«Современник», Театр на Таганке в Москве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Большой Драматический театр, Театр комедии в Ленинграде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Театр «Ленком», театр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Сатирикон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 в Москве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7.Какой из названных документов был принят в годы перестройки?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«О проведении денежной реформы и отмене карточек на продовольственные и промышленные товары»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«О культуре личности и его последствиях»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Указ о проведении всенародного голосования по проекту Конституции Российской Федерации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«О крестьянском (фермерском) хозяйстве»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8.Какие три из названных деятелей активно участвовали в борьбе за власть после смерти И.В.Сталина?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А.А.Жданов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Н.С.Хрущев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Г.М.Маленков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Л.П.Берия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А.А.Громыко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А.Н.Косыгин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342</Words>
  <Application>Microsoft Office PowerPoint</Application>
  <PresentationFormat>Экран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Подготовка к ЕГЭ по истории</vt:lpstr>
      <vt:lpstr>1.Что из названного произошло в СССР в послевоенные годы? </vt:lpstr>
      <vt:lpstr>2.Впервые послевоенные годы произошел конфликт между И.В. Сталиным и руководством?</vt:lpstr>
      <vt:lpstr>3.Первым секретарем ЦК ВКП(б) после смерти И.В. Сталина был избран?</vt:lpstr>
      <vt:lpstr>4.Проведение экономической реформы в 1965 г. возглавил?</vt:lpstr>
      <vt:lpstr>5.Кто из названных ученых, конструкторов  руководил созданием первых советских космических кораблей?</vt:lpstr>
      <vt:lpstr>6.Какие из названных театров возникли как театры-студии в годы «оттепели»?</vt:lpstr>
      <vt:lpstr>7.Какой из названных документов был принят в годы перестройки?</vt:lpstr>
      <vt:lpstr>8.Какие три из названных деятелей активно участвовали в борьбе за власть после смерти И.В.Сталина? </vt:lpstr>
      <vt:lpstr>9.Установите соответствие между событиями и фамилиями их активных участников.</vt:lpstr>
      <vt:lpstr>10. Прочтите отрывок из воспоминаний современного экономиста и укажите фамилию главы правительства, о котором идёт речь.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школа-4</dc:creator>
  <cp:lastModifiedBy>Валя</cp:lastModifiedBy>
  <cp:revision>7</cp:revision>
  <dcterms:created xsi:type="dcterms:W3CDTF">2016-01-27T07:28:25Z</dcterms:created>
  <dcterms:modified xsi:type="dcterms:W3CDTF">2016-02-17T18:27:58Z</dcterms:modified>
</cp:coreProperties>
</file>