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9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62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83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453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97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02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3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8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91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31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54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2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4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1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C:\Users\1\Desktop\Znanie_i_mudrost_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554" y="3562720"/>
            <a:ext cx="5940425" cy="3089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C:\Users\1\Desktop\9725845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691" y="347946"/>
            <a:ext cx="1962150" cy="269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91519" y="2315781"/>
            <a:ext cx="57452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Чтоб спорилось нужное дело, 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Чтоб в жизни не знать неудач,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в поход отправляемся смело-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мир загадок и сложных задач.</a:t>
            </a:r>
          </a:p>
          <a:p>
            <a:pPr marL="457200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беда, что идти далеко,</a:t>
            </a:r>
          </a:p>
          <a:p>
            <a:pPr marL="457200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боимся, что путь будет труден.</a:t>
            </a:r>
          </a:p>
          <a:p>
            <a:pPr marL="457200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Достижения крупные людям</a:t>
            </a:r>
          </a:p>
          <a:p>
            <a:pPr marL="457200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Никогда не давались легко.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91519" y="609600"/>
            <a:ext cx="664600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Девиз урока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:</a:t>
            </a:r>
            <a:b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«Сравнив прошедшее, свести его с настоящим».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6300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50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Times New Roman</vt:lpstr>
      <vt:lpstr>Trebuchet MS</vt:lpstr>
      <vt:lpstr>Wingdings 3</vt:lpstr>
      <vt:lpstr>Грань</vt:lpstr>
      <vt:lpstr>Девиз урока:  «Сравнив прошедшее, свести его с настоящим».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Девиз урока:  «Сравнив прошедшее, свести его с настоящим».</dc:title>
  <dc:creator>Елена Рашпелева</dc:creator>
  <cp:lastModifiedBy>Елена Рашпелева</cp:lastModifiedBy>
  <cp:revision>2</cp:revision>
  <dcterms:created xsi:type="dcterms:W3CDTF">2016-02-17T07:41:56Z</dcterms:created>
  <dcterms:modified xsi:type="dcterms:W3CDTF">2016-02-17T07:48:55Z</dcterms:modified>
</cp:coreProperties>
</file>