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2FB8-A6E0-45A2-8F18-5C644BABA6EF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0DD4-007C-4CBE-8B44-68C388FC1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97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2FB8-A6E0-45A2-8F18-5C644BABA6EF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0DD4-007C-4CBE-8B44-68C388FC1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14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2FB8-A6E0-45A2-8F18-5C644BABA6EF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0DD4-007C-4CBE-8B44-68C388FC176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3625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2FB8-A6E0-45A2-8F18-5C644BABA6EF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0DD4-007C-4CBE-8B44-68C388FC1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830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2FB8-A6E0-45A2-8F18-5C644BABA6EF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0DD4-007C-4CBE-8B44-68C388FC176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2453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2FB8-A6E0-45A2-8F18-5C644BABA6EF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0DD4-007C-4CBE-8B44-68C388FC1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497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2FB8-A6E0-45A2-8F18-5C644BABA6EF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0DD4-007C-4CBE-8B44-68C388FC1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023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2FB8-A6E0-45A2-8F18-5C644BABA6EF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0DD4-007C-4CBE-8B44-68C388FC1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935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2FB8-A6E0-45A2-8F18-5C644BABA6EF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0DD4-007C-4CBE-8B44-68C388FC1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88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2FB8-A6E0-45A2-8F18-5C644BABA6EF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0DD4-007C-4CBE-8B44-68C388FC1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917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2FB8-A6E0-45A2-8F18-5C644BABA6EF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0DD4-007C-4CBE-8B44-68C388FC1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316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2FB8-A6E0-45A2-8F18-5C644BABA6EF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0DD4-007C-4CBE-8B44-68C388FC1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542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2FB8-A6E0-45A2-8F18-5C644BABA6EF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0DD4-007C-4CBE-8B44-68C388FC1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4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2FB8-A6E0-45A2-8F18-5C644BABA6EF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0DD4-007C-4CBE-8B44-68C388FC1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325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2FB8-A6E0-45A2-8F18-5C644BABA6EF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0DD4-007C-4CBE-8B44-68C388FC1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59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0DD4-007C-4CBE-8B44-68C388FC176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2FB8-A6E0-45A2-8F18-5C644BABA6EF}" type="datetimeFigureOut">
              <a:rPr lang="ru-RU" smtClean="0"/>
              <a:t>17.02.2016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842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B2FB8-A6E0-45A2-8F18-5C644BABA6EF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4330DD4-007C-4CBE-8B44-68C388FC1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91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C:\Users\1\Desktop\Znanie_i_mudrost__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554" y="3562720"/>
            <a:ext cx="5940425" cy="30899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 descr="C:\Users\1\Desktop\97258450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691" y="347946"/>
            <a:ext cx="1962150" cy="2695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191519" y="2315781"/>
            <a:ext cx="574525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Чтоб спорилось нужное дело, </a:t>
            </a:r>
          </a:p>
          <a:p>
            <a:pPr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Чтоб в жизни не знать неудач,</a:t>
            </a:r>
          </a:p>
          <a:p>
            <a:pPr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Мы в поход отправляемся смело-</a:t>
            </a:r>
          </a:p>
          <a:p>
            <a:pPr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мир загадок и сложных задач.</a:t>
            </a:r>
          </a:p>
          <a:p>
            <a:pPr marL="457200"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беда, что идти далеко,</a:t>
            </a:r>
          </a:p>
          <a:p>
            <a:pPr marL="457200"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боимся, что путь будет труден.</a:t>
            </a:r>
          </a:p>
          <a:p>
            <a:pPr marL="457200"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Достижения крупные людям</a:t>
            </a:r>
          </a:p>
          <a:p>
            <a:pPr marL="457200"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Никогда не давались легко.</a:t>
            </a:r>
            <a:endParaRPr lang="ru-RU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91519" y="609600"/>
            <a:ext cx="6646009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Девиз урока</a:t>
            </a: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:</a:t>
            </a:r>
            <a:b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</a:b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«Сравнив прошедшее, свести его с настоящим».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16300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50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Times New Roman</vt:lpstr>
      <vt:lpstr>Trebuchet MS</vt:lpstr>
      <vt:lpstr>Wingdings 3</vt:lpstr>
      <vt:lpstr>Грань</vt:lpstr>
      <vt:lpstr>Девиз урока:  «Сравнив прошедшее, свести его с настоящим».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Девиз урока:  «Сравнив прошедшее, свести его с настоящим».</dc:title>
  <dc:creator>Елена Рашпелева</dc:creator>
  <cp:lastModifiedBy>Елена Рашпелева</cp:lastModifiedBy>
  <cp:revision>2</cp:revision>
  <dcterms:created xsi:type="dcterms:W3CDTF">2016-02-17T07:41:56Z</dcterms:created>
  <dcterms:modified xsi:type="dcterms:W3CDTF">2016-02-17T07:48:55Z</dcterms:modified>
</cp:coreProperties>
</file>