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9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1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3625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830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2453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497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023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93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88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91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31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54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4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2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59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84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B2FB8-A6E0-45A2-8F18-5C644BABA6EF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330DD4-007C-4CBE-8B44-68C388FC1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91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873457" y="609600"/>
            <a:ext cx="95397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«Учиться можно весело… Чтобы переваривать знания, надо поглощать их с аппетитом».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Анатоль Франс.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7422" y="2413338"/>
            <a:ext cx="60596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Помни всегда </a:t>
            </a: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без труда </a:t>
            </a: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учебе побед не добиться</a:t>
            </a: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Слышим звонок начат урок </a:t>
            </a: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финишу мчимся как птицы </a:t>
            </a: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Только в труде </a:t>
            </a:r>
          </a:p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Знанья приходят к тебе 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208" y="2413338"/>
            <a:ext cx="5320352" cy="4256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300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45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Trebuchet MS</vt:lpstr>
      <vt:lpstr>Wingdings 3</vt:lpstr>
      <vt:lpstr>Грань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Девиз урока:  «Сравнив прошедшее, свести его с настоящим».</dc:title>
  <dc:creator>Елена Рашпелева</dc:creator>
  <cp:lastModifiedBy>Елена Рашпелева</cp:lastModifiedBy>
  <cp:revision>4</cp:revision>
  <dcterms:created xsi:type="dcterms:W3CDTF">2016-02-17T07:41:56Z</dcterms:created>
  <dcterms:modified xsi:type="dcterms:W3CDTF">2016-02-17T08:09:14Z</dcterms:modified>
</cp:coreProperties>
</file>