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77" r:id="rId8"/>
    <p:sldId id="261" r:id="rId9"/>
    <p:sldId id="266" r:id="rId10"/>
    <p:sldId id="267" r:id="rId11"/>
    <p:sldId id="278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442D-F359-4DC9-8728-D3353E64ED62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398C-4CD4-4BF6-B2CD-94FA8EADC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&#1076;&#1077;&#1090;&#1089;&#1082;&#1080;&#1077;%20&#1087;&#1077;&#1089;&#1085;&#1080;\&#9679;%20&#1052;&#1091;&#1079;&#1099;&#1082;&#1072;&#1083;&#1100;&#1085;&#1072;&#1103;%20&#1092;&#1080;&#1079;&#1084;&#1080;&#1085;&#1091;&#1090;&#1082;&#1072;%20-%20&#1076;&#1083;&#1103;%20&#1087;&#1088;&#1072;&#1082;&#1090;&#1080;&#1082;&#1080;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7ec6ea62613e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Русский язык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692696"/>
            <a:ext cx="806028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Парная работа</a:t>
            </a:r>
          </a:p>
          <a:p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 – 1 слог, 3 звука, 3 буквы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 [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]-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звон,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непарный, твёрдый</a:t>
            </a: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[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]- глас, ударный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[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]- 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глух, </a:t>
            </a:r>
            <a:r>
              <a:rPr lang="ru-RU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парный, твёрдый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Укроп□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уга 6"/>
          <p:cNvSpPr/>
          <p:nvPr/>
        </p:nvSpPr>
        <p:spPr>
          <a:xfrm rot="18833562">
            <a:off x="829596" y="4487135"/>
            <a:ext cx="1874642" cy="2002461"/>
          </a:xfrm>
          <a:prstGeom prst="arc">
            <a:avLst>
              <a:gd name="adj1" fmla="val 15834099"/>
              <a:gd name="adj2" fmla="val 699169"/>
            </a:avLst>
          </a:prstGeom>
          <a:ln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1484784"/>
            <a:ext cx="7672678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Ед. число                      Мн. число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лук□               раст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огурцы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горох□           раст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арбузы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укроп□          раст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дыни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3356992"/>
            <a:ext cx="2880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00392" y="3861048"/>
            <a:ext cx="2880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4437112"/>
            <a:ext cx="2880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59228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Домашняя работа</a:t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Упражнение 3, с. 95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7ec6ea62613e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 свидания!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64896" cy="489654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Мы смеялись, отдыхали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Много бегали, играли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Перемена пролетела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И теперь пора за дело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35579789_plastov_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2" y="476672"/>
            <a:ext cx="57701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Чистописание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916832"/>
            <a:ext cx="1656184" cy="2024225"/>
          </a:xfrm>
          <a:prstGeom prst="rect">
            <a:avLst/>
          </a:prstGeom>
        </p:spPr>
      </p:pic>
      <p:pic>
        <p:nvPicPr>
          <p:cNvPr id="9" name="Рисунок 8" descr="IMG_20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708921"/>
            <a:ext cx="1008112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4581128"/>
            <a:ext cx="50225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снег.</a:t>
            </a:r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034682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FF0000"/>
                </a:solidFill>
              </a:rPr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>Мы писали, мы писали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А теперь все дружно встали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Мы сейчас потопаем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раз, два, три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Ручками похлопаем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раз, два, три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Улыбнёмся –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Тихо сядем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1772816"/>
            <a:ext cx="8388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огурец – </a:t>
            </a:r>
            <a:r>
              <a:rPr lang="ru-RU" sz="4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огурцы        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</a:p>
          <a:p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дыня - дыни               чеснок</a:t>
            </a:r>
          </a:p>
          <a:p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арбуз – арбузы          картофель             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ed2dfb2a3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31224" cy="540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bg1"/>
                </a:solidFill>
              </a:rPr>
              <a:t>Познакомиться с существительными, которые</a:t>
            </a:r>
            <a:br>
              <a:rPr lang="ru-RU" sz="5300" b="1" dirty="0" smtClean="0">
                <a:solidFill>
                  <a:schemeClr val="bg1"/>
                </a:solidFill>
              </a:rPr>
            </a:br>
            <a:r>
              <a:rPr lang="ru-RU" sz="5300" b="1" dirty="0" smtClean="0">
                <a:solidFill>
                  <a:schemeClr val="bg1"/>
                </a:solidFill>
              </a:rPr>
              <a:t>употребляются только в форме единственного числа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Работа с учебником (с. 66)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034682"/>
          </a:xfrm>
        </p:spPr>
        <p:txBody>
          <a:bodyPr>
            <a:norm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endParaRPr lang="ru-RU" sz="8800" b="1" dirty="0"/>
          </a:p>
        </p:txBody>
      </p:sp>
      <p:pic>
        <p:nvPicPr>
          <p:cNvPr id="6" name="● Музыкальная физминутка - для практ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sng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100</Words>
  <Application>Microsoft Office PowerPoint</Application>
  <PresentationFormat>Экран (4:3)</PresentationFormat>
  <Paragraphs>26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Русский язык</vt:lpstr>
      <vt:lpstr>Мы смеялись, отдыхали Много бегали, играли Перемена пролетела И теперь пора за дело</vt:lpstr>
      <vt:lpstr>Слайд 3</vt:lpstr>
      <vt:lpstr>Слайд 4</vt:lpstr>
      <vt:lpstr>Физминутка Мы писали, мы писали А теперь все дружно встали Мы сейчас потопаем раз, два, три Ручками похлопаем раз, два, три Улыбнёмся –  Тихо сядем</vt:lpstr>
      <vt:lpstr>Слайд 6</vt:lpstr>
      <vt:lpstr>Слайд 7</vt:lpstr>
      <vt:lpstr>Цель Познакомиться с существительными, которые употребляются только в форме единственного числа  Работа с учебником (с. 66)  </vt:lpstr>
      <vt:lpstr>Физминутка </vt:lpstr>
      <vt:lpstr>Слайд 10</vt:lpstr>
      <vt:lpstr>Слайд 11</vt:lpstr>
      <vt:lpstr>Домашняя работа Упражнение 3, с. 95</vt:lpstr>
      <vt:lpstr>До свидания!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Парные звонкие и глухие согласные звуки на конце слова</dc:title>
  <dc:creator>HP</dc:creator>
  <cp:lastModifiedBy>HP</cp:lastModifiedBy>
  <cp:revision>41</cp:revision>
  <dcterms:created xsi:type="dcterms:W3CDTF">2013-12-03T20:27:11Z</dcterms:created>
  <dcterms:modified xsi:type="dcterms:W3CDTF">2014-11-21T06:06:47Z</dcterms:modified>
</cp:coreProperties>
</file>