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9"/>
  </p:notesMasterIdLst>
  <p:sldIdLst>
    <p:sldId id="256" r:id="rId2"/>
    <p:sldId id="280" r:id="rId3"/>
    <p:sldId id="281" r:id="rId4"/>
    <p:sldId id="257" r:id="rId5"/>
    <p:sldId id="259" r:id="rId6"/>
    <p:sldId id="276" r:id="rId7"/>
    <p:sldId id="260" r:id="rId8"/>
    <p:sldId id="262" r:id="rId9"/>
    <p:sldId id="263" r:id="rId10"/>
    <p:sldId id="264" r:id="rId11"/>
    <p:sldId id="265" r:id="rId12"/>
    <p:sldId id="266" r:id="rId13"/>
    <p:sldId id="261" r:id="rId14"/>
    <p:sldId id="277" r:id="rId15"/>
    <p:sldId id="278" r:id="rId16"/>
    <p:sldId id="279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82" r:id="rId27"/>
    <p:sldId id="283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4D48C-F659-410C-B6C7-A5DB6F600195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43F8C-A00A-40A1-825F-4BB92BC52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065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err="1" smtClean="0"/>
              <a:t>Ээр</a:t>
            </a:r>
            <a:r>
              <a:rPr lang="ru-RU" sz="1200" dirty="0" smtClean="0"/>
              <a:t>.</a:t>
            </a:r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43F8C-A00A-40A1-825F-4BB92BC5217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41250" y="1571612"/>
            <a:ext cx="562709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DFKai-SB" panose="03000509000000000000" pitchFamily="65" charset="-120"/>
              </a:rPr>
              <a:t>Азырал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DFKai-SB" panose="03000509000000000000" pitchFamily="65" charset="-120"/>
              </a:rPr>
              <a:t> </a:t>
            </a:r>
            <a:r>
              <a:rPr lang="ru-RU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DFKai-SB" panose="03000509000000000000" pitchFamily="65" charset="-120"/>
              </a:rPr>
              <a:t>болгаш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DFKai-SB" panose="03000509000000000000" pitchFamily="65" charset="-120"/>
              </a:rPr>
              <a:t> </a:t>
            </a:r>
            <a:r>
              <a:rPr lang="ru-RU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DFKai-SB" panose="03000509000000000000" pitchFamily="65" charset="-120"/>
              </a:rPr>
              <a:t>черлик</a:t>
            </a:r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onotype Corsiva" panose="03010101010201010101" pitchFamily="66" charset="0"/>
              <a:ea typeface="DFKai-SB" panose="03000509000000000000" pitchFamily="65" charset="-120"/>
            </a:endParaRPr>
          </a:p>
          <a:p>
            <a:pPr algn="ctr">
              <a:lnSpc>
                <a:spcPct val="150000"/>
              </a:lnSpc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DFKai-SB" panose="03000509000000000000" pitchFamily="65" charset="-120"/>
              </a:rPr>
              <a:t> </a:t>
            </a:r>
            <a:r>
              <a:rPr lang="ru-RU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DFKai-SB" panose="03000509000000000000" pitchFamily="65" charset="-120"/>
              </a:rPr>
              <a:t>дириг-амытаннардан</a:t>
            </a:r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onotype Corsiva" panose="03010101010201010101" pitchFamily="66" charset="0"/>
              <a:ea typeface="DFKai-SB" panose="03000509000000000000" pitchFamily="65" charset="-120"/>
            </a:endParaRPr>
          </a:p>
          <a:p>
            <a:pPr algn="ctr">
              <a:lnSpc>
                <a:spcPct val="150000"/>
              </a:lnSpc>
            </a:pPr>
            <a:r>
              <a:rPr lang="ru-RU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DFKai-SB" panose="03000509000000000000" pitchFamily="65" charset="-120"/>
              </a:rPr>
              <a:t>Алыр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DFKai-SB" panose="03000509000000000000" pitchFamily="65" charset="-120"/>
              </a:rPr>
              <a:t> кара </a:t>
            </a:r>
            <a:r>
              <a:rPr lang="ru-RU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onotype Corsiva" panose="03010101010201010101" pitchFamily="66" charset="0"/>
                <a:ea typeface="DFKai-SB" panose="03000509000000000000" pitchFamily="65" charset="-120"/>
              </a:rPr>
              <a:t>эмнер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onotype Corsiva" panose="03010101010201010101" pitchFamily="66" charset="0"/>
              <a:ea typeface="DFKai-SB" panose="03000509000000000000" pitchFamily="65" charset="-12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15816" y="4251875"/>
            <a:ext cx="57606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i="1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Удуртукчу</a:t>
            </a:r>
            <a:r>
              <a:rPr lang="ru-RU" sz="2800" b="1" i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r>
              <a:rPr lang="ru-RU" sz="2800" b="1" i="1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башкызы</a:t>
            </a:r>
            <a:r>
              <a:rPr lang="ru-RU" sz="2800" b="1" i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: </a:t>
            </a:r>
            <a:r>
              <a:rPr lang="ru-RU" sz="2800" b="1" i="1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Бараан</a:t>
            </a:r>
            <a:r>
              <a:rPr lang="ru-RU" sz="2800" b="1" i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Ч.Б.</a:t>
            </a:r>
          </a:p>
          <a:p>
            <a:pPr algn="r"/>
            <a:r>
              <a:rPr lang="ru-RU" sz="2800" b="1" i="1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Оореникчи</a:t>
            </a:r>
            <a:r>
              <a:rPr lang="ru-RU" sz="2800" b="1" i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: </a:t>
            </a:r>
            <a:r>
              <a:rPr lang="ru-RU" sz="2800" b="1" i="1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Орай-оол</a:t>
            </a:r>
            <a:r>
              <a:rPr lang="ru-RU" sz="2800" b="1" i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Д.О.</a:t>
            </a:r>
            <a:endParaRPr lang="ru-RU" sz="2800" b="1" i="1" dirty="0">
              <a:solidFill>
                <a:srgbClr val="0070C0"/>
              </a:solidFill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араллелограмм 1"/>
          <p:cNvSpPr/>
          <p:nvPr/>
        </p:nvSpPr>
        <p:spPr>
          <a:xfrm>
            <a:off x="5072066" y="1285860"/>
            <a:ext cx="2071702" cy="1928826"/>
          </a:xfrm>
          <a:prstGeom prst="parallelogram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Эдир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чаа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Параллелограмм 2"/>
          <p:cNvSpPr/>
          <p:nvPr/>
        </p:nvSpPr>
        <p:spPr>
          <a:xfrm>
            <a:off x="7072298" y="1214422"/>
            <a:ext cx="2071702" cy="1928826"/>
          </a:xfrm>
          <a:prstGeom prst="parallelogram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Мыян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Параллелограмм 3"/>
          <p:cNvSpPr/>
          <p:nvPr/>
        </p:nvSpPr>
        <p:spPr>
          <a:xfrm>
            <a:off x="6500826" y="3929066"/>
            <a:ext cx="2071702" cy="1928826"/>
          </a:xfrm>
          <a:prstGeom prst="parallelogram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rgbClr val="7030A0"/>
                </a:solidFill>
              </a:rPr>
              <a:t>Ыжыктарга</a:t>
            </a:r>
            <a:r>
              <a:rPr lang="ru-RU" sz="1400" dirty="0" smtClean="0">
                <a:solidFill>
                  <a:srgbClr val="7030A0"/>
                </a:solidFill>
              </a:rPr>
              <a:t>, </a:t>
            </a:r>
            <a:r>
              <a:rPr lang="ru-RU" sz="1400" dirty="0" err="1" smtClean="0">
                <a:solidFill>
                  <a:srgbClr val="7030A0"/>
                </a:solidFill>
              </a:rPr>
              <a:t>хораннаныышкынга</a:t>
            </a:r>
            <a:r>
              <a:rPr lang="ru-RU" sz="1400" dirty="0" smtClean="0">
                <a:solidFill>
                  <a:srgbClr val="7030A0"/>
                </a:solidFill>
              </a:rPr>
              <a:t> </a:t>
            </a:r>
            <a:r>
              <a:rPr lang="ru-RU" sz="1400" dirty="0" err="1" smtClean="0">
                <a:solidFill>
                  <a:srgbClr val="7030A0"/>
                </a:solidFill>
              </a:rPr>
              <a:t>удур</a:t>
            </a:r>
            <a:r>
              <a:rPr lang="ru-RU" sz="1400" dirty="0" smtClean="0">
                <a:solidFill>
                  <a:srgbClr val="7030A0"/>
                </a:solidFill>
              </a:rPr>
              <a:t> </a:t>
            </a:r>
            <a:r>
              <a:rPr lang="ru-RU" sz="1400" dirty="0" err="1" smtClean="0">
                <a:solidFill>
                  <a:srgbClr val="7030A0"/>
                </a:solidFill>
              </a:rPr>
              <a:t>ажыглаар</a:t>
            </a:r>
            <a:r>
              <a:rPr lang="ru-RU" sz="1400" dirty="0" smtClean="0">
                <a:solidFill>
                  <a:srgbClr val="7030A0"/>
                </a:solidFill>
              </a:rPr>
              <a:t>.</a:t>
            </a:r>
            <a:endParaRPr lang="ru-RU" sz="1400" dirty="0">
              <a:solidFill>
                <a:srgbClr val="7030A0"/>
              </a:solidFill>
            </a:endParaRPr>
          </a:p>
        </p:txBody>
      </p:sp>
      <p:sp>
        <p:nvSpPr>
          <p:cNvPr id="5" name="Параллелограмм 4"/>
          <p:cNvSpPr/>
          <p:nvPr/>
        </p:nvSpPr>
        <p:spPr>
          <a:xfrm>
            <a:off x="4572000" y="3929066"/>
            <a:ext cx="2071702" cy="1928826"/>
          </a:xfrm>
          <a:prstGeom prst="parallelogram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rgbClr val="7030A0"/>
                </a:solidFill>
              </a:rPr>
              <a:t>Чодулге</a:t>
            </a:r>
            <a:r>
              <a:rPr lang="ru-RU" sz="1400" dirty="0" smtClean="0">
                <a:solidFill>
                  <a:srgbClr val="7030A0"/>
                </a:solidFill>
              </a:rPr>
              <a:t>, </a:t>
            </a:r>
            <a:r>
              <a:rPr lang="ru-RU" sz="1400" dirty="0" err="1" smtClean="0">
                <a:solidFill>
                  <a:srgbClr val="7030A0"/>
                </a:solidFill>
              </a:rPr>
              <a:t>боостаа</a:t>
            </a:r>
            <a:r>
              <a:rPr lang="ru-RU" sz="1400" dirty="0" smtClean="0">
                <a:solidFill>
                  <a:srgbClr val="7030A0"/>
                </a:solidFill>
              </a:rPr>
              <a:t> </a:t>
            </a:r>
            <a:r>
              <a:rPr lang="ru-RU" sz="1400" dirty="0" err="1" smtClean="0">
                <a:solidFill>
                  <a:srgbClr val="7030A0"/>
                </a:solidFill>
              </a:rPr>
              <a:t>аарыгларынга</a:t>
            </a:r>
            <a:endParaRPr lang="ru-RU" sz="1400" dirty="0">
              <a:solidFill>
                <a:srgbClr val="7030A0"/>
              </a:solidFill>
            </a:endParaRPr>
          </a:p>
        </p:txBody>
      </p:sp>
      <p:sp>
        <p:nvSpPr>
          <p:cNvPr id="6" name="Параллелограмм 5"/>
          <p:cNvSpPr/>
          <p:nvPr/>
        </p:nvSpPr>
        <p:spPr>
          <a:xfrm>
            <a:off x="2571736" y="3929066"/>
            <a:ext cx="2071702" cy="1928826"/>
          </a:xfrm>
          <a:prstGeom prst="parallelogram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rgbClr val="7030A0"/>
                </a:solidFill>
              </a:rPr>
              <a:t>Ыжык</a:t>
            </a:r>
            <a:r>
              <a:rPr lang="ru-RU" sz="1400" dirty="0" smtClean="0">
                <a:solidFill>
                  <a:srgbClr val="7030A0"/>
                </a:solidFill>
              </a:rPr>
              <a:t> </a:t>
            </a:r>
            <a:r>
              <a:rPr lang="ru-RU" sz="1400" dirty="0" err="1" smtClean="0">
                <a:solidFill>
                  <a:srgbClr val="7030A0"/>
                </a:solidFill>
              </a:rPr>
              <a:t>чиннээр</a:t>
            </a:r>
            <a:r>
              <a:rPr lang="ru-RU" sz="1400" dirty="0" smtClean="0">
                <a:solidFill>
                  <a:srgbClr val="7030A0"/>
                </a:solidFill>
              </a:rPr>
              <a:t>, </a:t>
            </a:r>
            <a:r>
              <a:rPr lang="ru-RU" sz="1400" dirty="0" err="1" smtClean="0">
                <a:solidFill>
                  <a:srgbClr val="7030A0"/>
                </a:solidFill>
              </a:rPr>
              <a:t>ортенге</a:t>
            </a:r>
            <a:r>
              <a:rPr lang="ru-RU" sz="1400" dirty="0" smtClean="0">
                <a:solidFill>
                  <a:srgbClr val="7030A0"/>
                </a:solidFill>
              </a:rPr>
              <a:t> </a:t>
            </a:r>
            <a:r>
              <a:rPr lang="ru-RU" sz="1400" dirty="0" err="1" smtClean="0">
                <a:solidFill>
                  <a:srgbClr val="7030A0"/>
                </a:solidFill>
              </a:rPr>
              <a:t>тааржыр</a:t>
            </a:r>
            <a:r>
              <a:rPr lang="ru-RU" sz="1400" dirty="0" smtClean="0">
                <a:solidFill>
                  <a:srgbClr val="7030A0"/>
                </a:solidFill>
              </a:rPr>
              <a:t>.</a:t>
            </a:r>
            <a:endParaRPr lang="ru-RU" sz="1400" dirty="0">
              <a:solidFill>
                <a:srgbClr val="7030A0"/>
              </a:solidFill>
            </a:endParaRPr>
          </a:p>
        </p:txBody>
      </p:sp>
      <p:sp>
        <p:nvSpPr>
          <p:cNvPr id="7" name="Параллелограмм 6"/>
          <p:cNvSpPr/>
          <p:nvPr/>
        </p:nvSpPr>
        <p:spPr>
          <a:xfrm>
            <a:off x="500034" y="3929066"/>
            <a:ext cx="2071702" cy="1928826"/>
          </a:xfrm>
          <a:prstGeom prst="parallelogram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err="1" smtClean="0">
                <a:solidFill>
                  <a:srgbClr val="7030A0"/>
                </a:solidFill>
              </a:rPr>
              <a:t>Бостаа</a:t>
            </a:r>
            <a:r>
              <a:rPr lang="ru-RU" sz="1400" dirty="0" smtClean="0">
                <a:solidFill>
                  <a:srgbClr val="7030A0"/>
                </a:solidFill>
              </a:rPr>
              <a:t> </a:t>
            </a:r>
            <a:r>
              <a:rPr lang="ru-RU" sz="1400" dirty="0" err="1" smtClean="0">
                <a:solidFill>
                  <a:srgbClr val="7030A0"/>
                </a:solidFill>
              </a:rPr>
              <a:t>аарыгларын</a:t>
            </a:r>
            <a:r>
              <a:rPr lang="ru-RU" sz="1400" dirty="0" smtClean="0">
                <a:solidFill>
                  <a:srgbClr val="7030A0"/>
                </a:solidFill>
              </a:rPr>
              <a:t> </a:t>
            </a:r>
            <a:r>
              <a:rPr lang="ru-RU" sz="1400" dirty="0" err="1" smtClean="0">
                <a:solidFill>
                  <a:srgbClr val="7030A0"/>
                </a:solidFill>
              </a:rPr>
              <a:t>болгаш</a:t>
            </a:r>
            <a:r>
              <a:rPr lang="ru-RU" sz="1400" dirty="0" smtClean="0">
                <a:solidFill>
                  <a:srgbClr val="7030A0"/>
                </a:solidFill>
              </a:rPr>
              <a:t> </a:t>
            </a:r>
            <a:r>
              <a:rPr lang="ru-RU" sz="1400" dirty="0" err="1" smtClean="0">
                <a:solidFill>
                  <a:srgbClr val="7030A0"/>
                </a:solidFill>
              </a:rPr>
              <a:t>чустернин</a:t>
            </a:r>
            <a:r>
              <a:rPr lang="ru-RU" sz="1400" dirty="0" smtClean="0">
                <a:solidFill>
                  <a:srgbClr val="7030A0"/>
                </a:solidFill>
              </a:rPr>
              <a:t> </a:t>
            </a:r>
            <a:r>
              <a:rPr lang="ru-RU" sz="1400" dirty="0" err="1" smtClean="0">
                <a:solidFill>
                  <a:srgbClr val="7030A0"/>
                </a:solidFill>
              </a:rPr>
              <a:t>ыжык</a:t>
            </a:r>
            <a:r>
              <a:rPr lang="ru-RU" sz="1400" dirty="0" smtClean="0">
                <a:solidFill>
                  <a:srgbClr val="7030A0"/>
                </a:solidFill>
              </a:rPr>
              <a:t> </a:t>
            </a:r>
            <a:r>
              <a:rPr lang="ru-RU" sz="1400" dirty="0" err="1" smtClean="0">
                <a:solidFill>
                  <a:srgbClr val="7030A0"/>
                </a:solidFill>
              </a:rPr>
              <a:t>черлерин</a:t>
            </a:r>
            <a:r>
              <a:rPr lang="ru-RU" sz="1400" dirty="0" smtClean="0">
                <a:solidFill>
                  <a:srgbClr val="7030A0"/>
                </a:solidFill>
              </a:rPr>
              <a:t> </a:t>
            </a:r>
            <a:r>
              <a:rPr lang="ru-RU" sz="1400" dirty="0" err="1" smtClean="0">
                <a:solidFill>
                  <a:srgbClr val="7030A0"/>
                </a:solidFill>
              </a:rPr>
              <a:t>эмнээр</a:t>
            </a:r>
            <a:r>
              <a:rPr lang="ru-RU" sz="1400" dirty="0" smtClean="0">
                <a:solidFill>
                  <a:srgbClr val="7030A0"/>
                </a:solidFill>
              </a:rPr>
              <a:t>.</a:t>
            </a:r>
            <a:endParaRPr lang="ru-RU" sz="1400" dirty="0">
              <a:solidFill>
                <a:srgbClr val="7030A0"/>
              </a:solidFill>
            </a:endParaRPr>
          </a:p>
        </p:txBody>
      </p:sp>
      <p:sp>
        <p:nvSpPr>
          <p:cNvPr id="8" name="Параллелограмм 7"/>
          <p:cNvSpPr/>
          <p:nvPr/>
        </p:nvSpPr>
        <p:spPr>
          <a:xfrm>
            <a:off x="1285852" y="1214422"/>
            <a:ext cx="2071702" cy="1928826"/>
          </a:xfrm>
          <a:prstGeom prst="parallelogram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Одун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Параллелограмм 8"/>
          <p:cNvSpPr/>
          <p:nvPr/>
        </p:nvSpPr>
        <p:spPr>
          <a:xfrm>
            <a:off x="3214678" y="1214422"/>
            <a:ext cx="2071702" cy="1928826"/>
          </a:xfrm>
          <a:prstGeom prst="parallelogram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Чин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785918" y="3214686"/>
            <a:ext cx="285752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3786182" y="3214686"/>
            <a:ext cx="285752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5715008" y="3286124"/>
            <a:ext cx="285752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7643834" y="3214686"/>
            <a:ext cx="285752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00364" y="571480"/>
            <a:ext cx="22188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Адыг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Рисунок 3" descr="http://go2.imgsmail.ru/imgpreview?key=http%3A//mnr.gov.ru/img/pics/karta/brownbear_f08b.jpg&amp;mb=imgdb_preview_7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500174"/>
            <a:ext cx="7286676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000100" y="1643050"/>
            <a:ext cx="2500330" cy="857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FF0000"/>
                </a:solidFill>
              </a:rPr>
              <a:t>Чаа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00100" y="3143248"/>
            <a:ext cx="2500330" cy="7858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Оду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8662" y="4643446"/>
            <a:ext cx="2500330" cy="7858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FF0000"/>
                </a:solidFill>
              </a:rPr>
              <a:t>Изиг</a:t>
            </a:r>
            <a:r>
              <a:rPr lang="ru-RU" dirty="0" smtClean="0">
                <a:solidFill>
                  <a:srgbClr val="FF0000"/>
                </a:solidFill>
              </a:rPr>
              <a:t> ханы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929322" y="1571612"/>
            <a:ext cx="2643206" cy="857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rgbClr val="0070C0"/>
                </a:solidFill>
              </a:rPr>
              <a:t>Балыгларнын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иринниг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картын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адырар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857884" y="500042"/>
            <a:ext cx="2714644" cy="857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rgbClr val="0070C0"/>
                </a:solidFill>
              </a:rPr>
              <a:t>Шык-соок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ундурер</a:t>
            </a:r>
            <a:r>
              <a:rPr lang="ru-RU" sz="1600" dirty="0" smtClean="0">
                <a:solidFill>
                  <a:srgbClr val="0070C0"/>
                </a:solidFill>
              </a:rPr>
              <a:t>, </a:t>
            </a:r>
            <a:r>
              <a:rPr lang="ru-RU" sz="1600" dirty="0" err="1" smtClean="0">
                <a:solidFill>
                  <a:srgbClr val="0070C0"/>
                </a:solidFill>
              </a:rPr>
              <a:t>кадагага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00760" y="2643182"/>
            <a:ext cx="2571768" cy="178595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rgbClr val="0070C0"/>
                </a:solidFill>
              </a:rPr>
              <a:t>Карак</a:t>
            </a:r>
            <a:r>
              <a:rPr lang="ru-RU" sz="1600" dirty="0" smtClean="0">
                <a:solidFill>
                  <a:srgbClr val="0070C0"/>
                </a:solidFill>
              </a:rPr>
              <a:t>, от </a:t>
            </a:r>
            <a:r>
              <a:rPr lang="ru-RU" sz="1600" dirty="0" err="1" smtClean="0">
                <a:solidFill>
                  <a:srgbClr val="0070C0"/>
                </a:solidFill>
              </a:rPr>
              <a:t>аарыглары</a:t>
            </a:r>
            <a:r>
              <a:rPr lang="ru-RU" sz="1600" dirty="0" smtClean="0">
                <a:solidFill>
                  <a:srgbClr val="0070C0"/>
                </a:solidFill>
              </a:rPr>
              <a:t>, </a:t>
            </a:r>
            <a:r>
              <a:rPr lang="ru-RU" sz="1600" dirty="0" err="1" smtClean="0">
                <a:solidFill>
                  <a:srgbClr val="0070C0"/>
                </a:solidFill>
              </a:rPr>
              <a:t>баар</a:t>
            </a:r>
            <a:r>
              <a:rPr lang="ru-RU" sz="1600" dirty="0" smtClean="0">
                <a:solidFill>
                  <a:srgbClr val="0070C0"/>
                </a:solidFill>
              </a:rPr>
              <a:t>, </a:t>
            </a:r>
            <a:r>
              <a:rPr lang="ru-RU" sz="1600" dirty="0" err="1" smtClean="0">
                <a:solidFill>
                  <a:srgbClr val="0070C0"/>
                </a:solidFill>
              </a:rPr>
              <a:t>ыжык</a:t>
            </a:r>
            <a:r>
              <a:rPr lang="ru-RU" sz="1600" dirty="0" smtClean="0">
                <a:solidFill>
                  <a:srgbClr val="0070C0"/>
                </a:solidFill>
              </a:rPr>
              <a:t>, </a:t>
            </a:r>
            <a:r>
              <a:rPr lang="ru-RU" sz="1600" dirty="0" err="1" smtClean="0">
                <a:solidFill>
                  <a:srgbClr val="0070C0"/>
                </a:solidFill>
              </a:rPr>
              <a:t>дегдириишкин</a:t>
            </a:r>
            <a:r>
              <a:rPr lang="ru-RU" sz="1600" dirty="0" smtClean="0">
                <a:solidFill>
                  <a:srgbClr val="0070C0"/>
                </a:solidFill>
              </a:rPr>
              <a:t>, </a:t>
            </a:r>
            <a:r>
              <a:rPr lang="ru-RU" sz="1600" dirty="0" err="1" smtClean="0">
                <a:solidFill>
                  <a:srgbClr val="0070C0"/>
                </a:solidFill>
              </a:rPr>
              <a:t>оюлганнар</a:t>
            </a:r>
            <a:r>
              <a:rPr lang="ru-RU" sz="1600" dirty="0" smtClean="0">
                <a:solidFill>
                  <a:srgbClr val="0070C0"/>
                </a:solidFill>
              </a:rPr>
              <a:t>, </a:t>
            </a:r>
            <a:r>
              <a:rPr lang="ru-RU" sz="1600" dirty="0" err="1" smtClean="0">
                <a:solidFill>
                  <a:srgbClr val="0070C0"/>
                </a:solidFill>
              </a:rPr>
              <a:t>согур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уругнун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караан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эмнээринге</a:t>
            </a:r>
            <a:r>
              <a:rPr lang="ru-RU" sz="1600" dirty="0" smtClean="0">
                <a:solidFill>
                  <a:srgbClr val="0070C0"/>
                </a:solidFill>
              </a:rPr>
              <a:t>.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72198" y="4643446"/>
            <a:ext cx="2571768" cy="92869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err="1" smtClean="0">
                <a:solidFill>
                  <a:srgbClr val="0070C0"/>
                </a:solidFill>
              </a:rPr>
              <a:t>Чустер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аарыынга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71538" y="642918"/>
            <a:ext cx="2500330" cy="857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FF0000"/>
                </a:solidFill>
              </a:rPr>
              <a:t>Эъди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3857620" y="1000108"/>
            <a:ext cx="150019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3857620" y="1928802"/>
            <a:ext cx="142876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4000496" y="3429000"/>
            <a:ext cx="142876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4000496" y="4857760"/>
            <a:ext cx="150019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71736" y="500042"/>
            <a:ext cx="31422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Тооргу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4" name="Рисунок 3" descr="http://go1.imgsmail.ru/imgpreview?key=http%3A//borziye.ru/wp-content/uploads/2013/09/kabarga-300x224.jpg&amp;mb=imgdb_preview_30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357298"/>
            <a:ext cx="6786610" cy="4429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5000628" y="3286124"/>
            <a:ext cx="3571900" cy="2143140"/>
          </a:xfrm>
          <a:prstGeom prst="roundRect">
            <a:avLst/>
          </a:prstGeom>
          <a:solidFill>
            <a:srgbClr val="FFFF0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Курлур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аарыгга,эът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изээнде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хереглеп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болур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57752" y="571480"/>
            <a:ext cx="3714776" cy="2143140"/>
          </a:xfrm>
          <a:prstGeom prst="roundRect">
            <a:avLst/>
          </a:prstGeom>
          <a:solidFill>
            <a:srgbClr val="FFFF0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Хан </a:t>
            </a:r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</a:rPr>
              <a:t>четпестээнде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</a:rPr>
              <a:t>халыында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</a:rPr>
              <a:t>моораар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</a:rPr>
              <a:t>аарыгда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</a:rPr>
              <a:t>бичии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</a:rPr>
              <a:t>уругларнын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</a:rPr>
              <a:t>тыртар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</a:rPr>
              <a:t>болгаш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</a:rPr>
              <a:t>сирилээр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</a:rPr>
              <a:t>аарыгларынга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, чурек </a:t>
            </a:r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</a:rPr>
              <a:t>экижидеринге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</a:rPr>
              <a:t>хораннаныышкынны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</a:rPr>
              <a:t>баар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 , </a:t>
            </a:r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</a:rPr>
              <a:t>кара-буурек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, чилиг </a:t>
            </a:r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</a:rPr>
              <a:t>аарыгларынга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2">
                    <a:lumMod val="50000"/>
                  </a:schemeClr>
                </a:solidFill>
              </a:rPr>
              <a:t>ажыглаар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8596" y="1500174"/>
            <a:ext cx="3500462" cy="857256"/>
          </a:xfrm>
          <a:prstGeom prst="roundRect">
            <a:avLst/>
          </a:prstGeom>
          <a:solidFill>
            <a:srgbClr val="FFFF0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Тооргу</a:t>
            </a:r>
            <a:r>
              <a:rPr lang="ru-RU" dirty="0" smtClean="0">
                <a:solidFill>
                  <a:schemeClr val="tx1"/>
                </a:solidFill>
              </a:rPr>
              <a:t> хини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8596" y="4000504"/>
            <a:ext cx="3500462" cy="857256"/>
          </a:xfrm>
          <a:prstGeom prst="roundRect">
            <a:avLst/>
          </a:prstGeom>
          <a:solidFill>
            <a:srgbClr val="FFFF0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Хинни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инек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одунун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дажынга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холуптарга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4143372" y="1785926"/>
            <a:ext cx="71438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4143372" y="4357694"/>
            <a:ext cx="71438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00166" y="357166"/>
            <a:ext cx="64524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Сыын</a:t>
            </a: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, </a:t>
            </a:r>
            <a:r>
              <a:rPr lang="ru-RU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мыйгак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4" name="Рисунок 3" descr="http://go3.imgsmail.ru/imgpreview?key=http%3A//mnr.gov.ru/img/pics/karta/wl_m_003.jpg&amp;mb=imgdb_preview_134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285860"/>
            <a:ext cx="6929486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428604"/>
            <a:ext cx="3500462" cy="785818"/>
          </a:xfrm>
          <a:prstGeom prst="rect">
            <a:avLst/>
          </a:prstGeom>
          <a:solidFill>
            <a:srgbClr val="92D05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Сыын</a:t>
            </a:r>
            <a:r>
              <a:rPr lang="ru-RU" dirty="0" smtClean="0"/>
              <a:t> </a:t>
            </a:r>
            <a:r>
              <a:rPr lang="ru-RU" dirty="0" err="1" smtClean="0"/>
              <a:t>мыйызынын</a:t>
            </a:r>
            <a:r>
              <a:rPr lang="ru-RU" dirty="0" smtClean="0"/>
              <a:t> </a:t>
            </a:r>
            <a:r>
              <a:rPr lang="ru-RU" dirty="0" err="1" smtClean="0"/>
              <a:t>ханын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285860"/>
            <a:ext cx="3500462" cy="785818"/>
          </a:xfrm>
          <a:prstGeom prst="rect">
            <a:avLst/>
          </a:prstGeom>
          <a:solidFill>
            <a:srgbClr val="92D05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Мыйызын</a:t>
            </a:r>
            <a:r>
              <a:rPr lang="ru-RU" dirty="0" smtClean="0"/>
              <a:t> база </a:t>
            </a:r>
            <a:r>
              <a:rPr lang="ru-RU" dirty="0" err="1" smtClean="0"/>
              <a:t>сиирин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2143116"/>
            <a:ext cx="3500462" cy="785818"/>
          </a:xfrm>
          <a:prstGeom prst="rect">
            <a:avLst/>
          </a:prstGeom>
          <a:solidFill>
            <a:srgbClr val="92D05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Дуюгларын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3071810"/>
            <a:ext cx="3500462" cy="785818"/>
          </a:xfrm>
          <a:prstGeom prst="rect">
            <a:avLst/>
          </a:prstGeom>
          <a:solidFill>
            <a:srgbClr val="92D05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Чаан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4000504"/>
            <a:ext cx="3500462" cy="785818"/>
          </a:xfrm>
          <a:prstGeom prst="rect">
            <a:avLst/>
          </a:prstGeom>
          <a:solidFill>
            <a:srgbClr val="92D05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Ханы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4929198"/>
            <a:ext cx="3500462" cy="785818"/>
          </a:xfrm>
          <a:prstGeom prst="rect">
            <a:avLst/>
          </a:prstGeom>
          <a:solidFill>
            <a:srgbClr val="92D05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Чилиин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57818" y="2143116"/>
            <a:ext cx="3500462" cy="785818"/>
          </a:xfrm>
          <a:prstGeom prst="rect">
            <a:avLst/>
          </a:prstGeom>
          <a:solidFill>
            <a:srgbClr val="92D05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chemeClr val="accent2">
                    <a:lumMod val="50000"/>
                  </a:schemeClr>
                </a:solidFill>
              </a:rPr>
              <a:t>Чустер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accent2">
                    <a:lumMod val="50000"/>
                  </a:schemeClr>
                </a:solidFill>
              </a:rPr>
              <a:t>аарыгларынга</a:t>
            </a:r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86380" y="428604"/>
            <a:ext cx="3500462" cy="785818"/>
          </a:xfrm>
          <a:prstGeom prst="rect">
            <a:avLst/>
          </a:prstGeom>
          <a:solidFill>
            <a:srgbClr val="92D05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Хан </a:t>
            </a:r>
            <a:r>
              <a:rPr lang="ru-RU" sz="1200" dirty="0" err="1" smtClean="0">
                <a:solidFill>
                  <a:schemeClr val="accent2">
                    <a:lumMod val="50000"/>
                  </a:schemeClr>
                </a:solidFill>
              </a:rPr>
              <a:t>четпестээнде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1200" dirty="0" err="1" smtClean="0">
                <a:solidFill>
                  <a:schemeClr val="accent2">
                    <a:lumMod val="50000"/>
                  </a:schemeClr>
                </a:solidFill>
              </a:rPr>
              <a:t>арып-доруп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accent2">
                    <a:lumMod val="50000"/>
                  </a:schemeClr>
                </a:solidFill>
              </a:rPr>
              <a:t>баксыраанда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, баш </a:t>
            </a:r>
            <a:r>
              <a:rPr lang="ru-RU" sz="1200" dirty="0" err="1" smtClean="0">
                <a:solidFill>
                  <a:schemeClr val="accent2">
                    <a:lumMod val="50000"/>
                  </a:schemeClr>
                </a:solidFill>
              </a:rPr>
              <a:t>дескинер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accent2">
                    <a:lumMod val="50000"/>
                  </a:schemeClr>
                </a:solidFill>
              </a:rPr>
              <a:t>апарганда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1200" dirty="0" err="1" smtClean="0">
                <a:solidFill>
                  <a:schemeClr val="accent2">
                    <a:lumMod val="50000"/>
                  </a:schemeClr>
                </a:solidFill>
              </a:rPr>
              <a:t>уруг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accent2">
                    <a:lumMod val="50000"/>
                  </a:schemeClr>
                </a:solidFill>
              </a:rPr>
              <a:t>савазынга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accent2">
                    <a:lumMod val="50000"/>
                  </a:schemeClr>
                </a:solidFill>
              </a:rPr>
              <a:t>ыжыктар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accent2">
                    <a:lumMod val="50000"/>
                  </a:schemeClr>
                </a:solidFill>
              </a:rPr>
              <a:t>тывылганда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1200" dirty="0" err="1" smtClean="0">
                <a:solidFill>
                  <a:schemeClr val="accent2">
                    <a:lumMod val="50000"/>
                  </a:schemeClr>
                </a:solidFill>
              </a:rPr>
              <a:t>окпе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1200" dirty="0" err="1" smtClean="0">
                <a:solidFill>
                  <a:schemeClr val="accent2">
                    <a:lumMod val="50000"/>
                  </a:schemeClr>
                </a:solidFill>
              </a:rPr>
              <a:t>чус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accent2">
                    <a:lumMod val="50000"/>
                  </a:schemeClr>
                </a:solidFill>
              </a:rPr>
              <a:t>аарыгларынга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accent2">
                    <a:lumMod val="50000"/>
                  </a:schemeClr>
                </a:solidFill>
              </a:rPr>
              <a:t>эки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3" name="Прямая со стрелкой 12"/>
          <p:cNvCxnSpPr>
            <a:stCxn id="2" idx="3"/>
            <a:endCxn id="9" idx="1"/>
          </p:cNvCxnSpPr>
          <p:nvPr/>
        </p:nvCxnSpPr>
        <p:spPr>
          <a:xfrm>
            <a:off x="4214810" y="821513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429124" y="1643050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357686" y="3571876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429124" y="5214950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5357818" y="4000504"/>
            <a:ext cx="3500462" cy="785818"/>
          </a:xfrm>
          <a:prstGeom prst="rect">
            <a:avLst/>
          </a:prstGeom>
          <a:solidFill>
            <a:srgbClr val="92D05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chemeClr val="accent2">
                    <a:lumMod val="75000"/>
                  </a:schemeClr>
                </a:solidFill>
              </a:rPr>
              <a:t>Ижин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accent2">
                    <a:lumMod val="75000"/>
                  </a:schemeClr>
                </a:solidFill>
              </a:rPr>
              <a:t>курттарын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accent2">
                    <a:lumMod val="75000"/>
                  </a:schemeClr>
                </a:solidFill>
              </a:rPr>
              <a:t>тоогладыр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1400" dirty="0" err="1" smtClean="0">
                <a:solidFill>
                  <a:schemeClr val="accent2">
                    <a:lumMod val="75000"/>
                  </a:schemeClr>
                </a:solidFill>
              </a:rPr>
              <a:t>уруг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accent2">
                    <a:lumMod val="75000"/>
                  </a:schemeClr>
                </a:solidFill>
              </a:rPr>
              <a:t>савазында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accent2">
                    <a:lumMod val="75000"/>
                  </a:schemeClr>
                </a:solidFill>
              </a:rPr>
              <a:t>ханзыраашкынны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accent2">
                    <a:lumMod val="75000"/>
                  </a:schemeClr>
                </a:solidFill>
              </a:rPr>
              <a:t>доктаадыр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357818" y="4929198"/>
            <a:ext cx="3500462" cy="785818"/>
          </a:xfrm>
          <a:prstGeom prst="rect">
            <a:avLst/>
          </a:prstGeom>
          <a:solidFill>
            <a:srgbClr val="92D05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Хан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эргилдезинге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357818" y="3071810"/>
            <a:ext cx="3500462" cy="785818"/>
          </a:xfrm>
          <a:prstGeom prst="rect">
            <a:avLst/>
          </a:prstGeom>
          <a:solidFill>
            <a:srgbClr val="92D05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кадагага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286380" y="1285860"/>
            <a:ext cx="3500462" cy="785818"/>
          </a:xfrm>
          <a:prstGeom prst="rect">
            <a:avLst/>
          </a:prstGeom>
          <a:solidFill>
            <a:srgbClr val="92D05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chemeClr val="accent2">
                    <a:lumMod val="50000"/>
                  </a:schemeClr>
                </a:solidFill>
              </a:rPr>
              <a:t>Хоюдур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accent2">
                    <a:lumMod val="50000"/>
                  </a:schemeClr>
                </a:solidFill>
              </a:rPr>
              <a:t>соктааш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 куш </a:t>
            </a:r>
            <a:r>
              <a:rPr lang="ru-RU" sz="1400" dirty="0" err="1" smtClean="0">
                <a:solidFill>
                  <a:schemeClr val="accent2">
                    <a:lumMod val="50000"/>
                  </a:schemeClr>
                </a:solidFill>
              </a:rPr>
              <a:t>кииррер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 кадык </a:t>
            </a:r>
            <a:r>
              <a:rPr lang="ru-RU" sz="1400" dirty="0" err="1" smtClean="0">
                <a:solidFill>
                  <a:schemeClr val="accent2">
                    <a:lumMod val="50000"/>
                  </a:schemeClr>
                </a:solidFill>
              </a:rPr>
              <a:t>экижидер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accent2">
                    <a:lumMod val="50000"/>
                  </a:schemeClr>
                </a:solidFill>
              </a:rPr>
              <a:t>чуул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accent2">
                    <a:lumMod val="50000"/>
                  </a:schemeClr>
                </a:solidFill>
              </a:rPr>
              <a:t>кылдыр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accent2">
                    <a:lumMod val="50000"/>
                  </a:schemeClr>
                </a:solidFill>
              </a:rPr>
              <a:t>ажыглаар</a:t>
            </a:r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4357686" y="2571744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4429124" y="4357694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14546" y="500042"/>
            <a:ext cx="521497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Тарбаган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" name="Рисунок 3" descr="http://go4.imgsmail.ru/imgpreview?key=http%3A//avivas.ru/img/news/201110/34218325754.jpg&amp;mb=imgdb_preview_169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285860"/>
            <a:ext cx="5786477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285860"/>
            <a:ext cx="2571768" cy="78581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0070C0"/>
                </a:solidFill>
              </a:rPr>
              <a:t>Эъди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3786190"/>
            <a:ext cx="2571768" cy="78581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0070C0"/>
                </a:solidFill>
              </a:rPr>
              <a:t>Баары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86446" y="3786190"/>
            <a:ext cx="2714644" cy="114300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err="1" smtClean="0">
                <a:solidFill>
                  <a:srgbClr val="00B050"/>
                </a:solidFill>
              </a:rPr>
              <a:t>Сынган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сооктерге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86446" y="1285860"/>
            <a:ext cx="2786082" cy="135732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err="1" smtClean="0">
                <a:solidFill>
                  <a:srgbClr val="00B050"/>
                </a:solidFill>
              </a:rPr>
              <a:t>Окпе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аарыынга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эки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429124" y="1500174"/>
            <a:ext cx="64294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4357686" y="4000504"/>
            <a:ext cx="71438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00232" y="2000240"/>
            <a:ext cx="5639684" cy="164230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Азырал</a:t>
            </a:r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3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дириг</a:t>
            </a:r>
            <a:r>
              <a:rPr lang="ru-RU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-амытаннар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7772400" cy="528674"/>
          </a:xfrm>
        </p:spPr>
        <p:txBody>
          <a:bodyPr>
            <a:noAutofit/>
          </a:bodyPr>
          <a:lstStyle/>
          <a:p>
            <a:pPr algn="ctr"/>
            <a:r>
              <a:rPr lang="ru-RU" sz="4000" dirty="0" err="1" smtClean="0">
                <a:latin typeface="Monotype Corsiva" panose="03010101010201010101" pitchFamily="66" charset="0"/>
              </a:rPr>
              <a:t>Сорулгазы</a:t>
            </a:r>
            <a:r>
              <a:rPr lang="ru-RU" sz="4000" dirty="0" smtClean="0">
                <a:latin typeface="Monotype Corsiva" panose="03010101010201010101" pitchFamily="66" charset="0"/>
              </a:rPr>
              <a:t>:</a:t>
            </a:r>
            <a:endParaRPr lang="ru-RU" sz="4000" dirty="0"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352928" cy="4320480"/>
          </a:xfrm>
        </p:spPr>
        <p:txBody>
          <a:bodyPr>
            <a:noAutofit/>
          </a:bodyPr>
          <a:lstStyle/>
          <a:p>
            <a:pPr algn="just"/>
            <a:r>
              <a:rPr lang="ru-RU" sz="36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-</a:t>
            </a:r>
            <a:r>
              <a:rPr lang="ru-RU" sz="3600" b="1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Дириг</a:t>
            </a:r>
            <a:r>
              <a:rPr lang="ru-RU" sz="36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амытаннардан</a:t>
            </a:r>
            <a:r>
              <a:rPr lang="ru-RU" sz="36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алыр</a:t>
            </a:r>
            <a:r>
              <a:rPr lang="ru-RU" sz="36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кара  </a:t>
            </a:r>
            <a:r>
              <a:rPr lang="ru-RU" sz="3600" b="1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эмнерни</a:t>
            </a:r>
            <a:r>
              <a:rPr lang="ru-RU" sz="36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канчаар</a:t>
            </a:r>
            <a:r>
              <a:rPr lang="ru-RU" sz="36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ажыглаарын</a:t>
            </a:r>
            <a:r>
              <a:rPr lang="ru-RU" sz="36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билиндирер</a:t>
            </a:r>
            <a:r>
              <a:rPr lang="ru-RU" sz="36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;</a:t>
            </a:r>
          </a:p>
          <a:p>
            <a:pPr algn="just"/>
            <a:r>
              <a:rPr lang="ru-RU" sz="36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-</a:t>
            </a:r>
            <a:r>
              <a:rPr lang="ru-RU" sz="3600" b="1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Черлик</a:t>
            </a:r>
            <a:r>
              <a:rPr lang="ru-RU" sz="36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болгаш</a:t>
            </a:r>
            <a:r>
              <a:rPr lang="ru-RU" sz="36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азырал</a:t>
            </a:r>
            <a:r>
              <a:rPr lang="ru-RU" sz="36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дириг</a:t>
            </a:r>
            <a:r>
              <a:rPr lang="ru-RU" sz="36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амытаннарнын</a:t>
            </a:r>
            <a:r>
              <a:rPr lang="ru-RU" sz="36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ылгалын</a:t>
            </a:r>
            <a:r>
              <a:rPr lang="ru-RU" sz="36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оларнын</a:t>
            </a:r>
            <a:r>
              <a:rPr lang="ru-RU" sz="36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ажык-дузазын</a:t>
            </a:r>
            <a:r>
              <a:rPr lang="ru-RU" sz="36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ооредир</a:t>
            </a:r>
            <a:r>
              <a:rPr lang="ru-RU" sz="36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;</a:t>
            </a:r>
          </a:p>
          <a:p>
            <a:pPr algn="just"/>
            <a:r>
              <a:rPr lang="ru-RU" sz="36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-</a:t>
            </a:r>
            <a:r>
              <a:rPr lang="ru-RU" sz="3600" b="1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Проектилиг</a:t>
            </a:r>
            <a:r>
              <a:rPr lang="ru-RU" sz="36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ажыл</a:t>
            </a:r>
            <a:r>
              <a:rPr lang="ru-RU" sz="36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-биле </a:t>
            </a:r>
            <a:r>
              <a:rPr lang="ru-RU" sz="3600" b="1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ажылдап</a:t>
            </a:r>
            <a:r>
              <a:rPr lang="ru-RU" sz="36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, </a:t>
            </a:r>
            <a:r>
              <a:rPr lang="ru-RU" sz="3600" b="1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дыл-домаан</a:t>
            </a:r>
            <a:r>
              <a:rPr lang="ru-RU" sz="36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сайзырадыр</a:t>
            </a:r>
            <a:r>
              <a:rPr lang="ru-RU" sz="36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;</a:t>
            </a:r>
          </a:p>
          <a:p>
            <a:pPr algn="just"/>
            <a:r>
              <a:rPr lang="ru-RU" sz="36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-</a:t>
            </a:r>
            <a:r>
              <a:rPr lang="ru-RU" sz="3600" b="1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Черлик</a:t>
            </a:r>
            <a:r>
              <a:rPr lang="ru-RU" sz="36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болгаш</a:t>
            </a:r>
            <a:r>
              <a:rPr lang="ru-RU" sz="36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азырал</a:t>
            </a:r>
            <a:r>
              <a:rPr lang="ru-RU" sz="36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дириг</a:t>
            </a:r>
            <a:r>
              <a:rPr lang="ru-RU" sz="36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амытаннарга</a:t>
            </a:r>
            <a:r>
              <a:rPr lang="ru-RU" sz="36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ынак</a:t>
            </a:r>
            <a:r>
              <a:rPr lang="ru-RU" sz="36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болурунга</a:t>
            </a:r>
            <a:r>
              <a:rPr lang="ru-RU" sz="36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кижизидер</a:t>
            </a:r>
            <a:r>
              <a:rPr lang="ru-RU" sz="36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;</a:t>
            </a:r>
            <a:endParaRPr lang="ru-RU" sz="3600" b="1" dirty="0">
              <a:solidFill>
                <a:srgbClr val="0070C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604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57620" y="500042"/>
            <a:ext cx="16065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Аът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 descr="http://go1.imgsmail.ru/imgpreview?key=http%3A//900igr.net/detskie_prezentatsii/biologiya/domashnie_-_na_ferme.files/slide0006_image006.jpg&amp;mb=imgdb_preview_42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285860"/>
            <a:ext cx="6572296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42844" y="928670"/>
            <a:ext cx="2928958" cy="107157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00B050"/>
                </a:solidFill>
              </a:rPr>
              <a:t>Эъди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000364" y="928670"/>
            <a:ext cx="2928958" cy="107157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00B050"/>
                </a:solidFill>
              </a:rPr>
              <a:t>Сидии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0" y="3643314"/>
            <a:ext cx="2928958" cy="107157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err="1" smtClean="0">
                <a:solidFill>
                  <a:srgbClr val="C00000"/>
                </a:solidFill>
              </a:rPr>
              <a:t>Кышкы</a:t>
            </a:r>
            <a:r>
              <a:rPr lang="ru-RU" sz="1600" dirty="0" smtClean="0">
                <a:solidFill>
                  <a:srgbClr val="C00000"/>
                </a:solidFill>
              </a:rPr>
              <a:t> </a:t>
            </a:r>
            <a:r>
              <a:rPr lang="ru-RU" sz="1600" dirty="0" err="1" smtClean="0">
                <a:solidFill>
                  <a:srgbClr val="C00000"/>
                </a:solidFill>
              </a:rPr>
              <a:t>уеде</a:t>
            </a:r>
            <a:r>
              <a:rPr lang="ru-RU" sz="1600" dirty="0" smtClean="0">
                <a:solidFill>
                  <a:srgbClr val="C00000"/>
                </a:solidFill>
              </a:rPr>
              <a:t> </a:t>
            </a:r>
            <a:r>
              <a:rPr lang="ru-RU" sz="1600" dirty="0" err="1" smtClean="0">
                <a:solidFill>
                  <a:srgbClr val="C00000"/>
                </a:solidFill>
              </a:rPr>
              <a:t>эм</a:t>
            </a:r>
            <a:r>
              <a:rPr lang="ru-RU" sz="1600" dirty="0" smtClean="0">
                <a:solidFill>
                  <a:srgbClr val="C00000"/>
                </a:solidFill>
              </a:rPr>
              <a:t> </a:t>
            </a:r>
            <a:r>
              <a:rPr lang="ru-RU" sz="1600" dirty="0" err="1" smtClean="0">
                <a:solidFill>
                  <a:srgbClr val="C00000"/>
                </a:solidFill>
              </a:rPr>
              <a:t>шынарлыг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786050" y="3714752"/>
            <a:ext cx="2928958" cy="107157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solidFill>
                  <a:srgbClr val="C00000"/>
                </a:solidFill>
              </a:rPr>
              <a:t>Чурек </a:t>
            </a:r>
            <a:r>
              <a:rPr lang="ru-RU" sz="1200" dirty="0" err="1" smtClean="0">
                <a:solidFill>
                  <a:srgbClr val="C00000"/>
                </a:solidFill>
              </a:rPr>
              <a:t>дужунга</a:t>
            </a:r>
            <a:r>
              <a:rPr lang="ru-RU" sz="1200" dirty="0" smtClean="0">
                <a:solidFill>
                  <a:srgbClr val="C00000"/>
                </a:solidFill>
              </a:rPr>
              <a:t> </a:t>
            </a:r>
            <a:r>
              <a:rPr lang="ru-RU" sz="1200" dirty="0" err="1" smtClean="0">
                <a:solidFill>
                  <a:srgbClr val="C00000"/>
                </a:solidFill>
              </a:rPr>
              <a:t>чаар</a:t>
            </a:r>
            <a:r>
              <a:rPr lang="ru-RU" sz="1200" dirty="0" smtClean="0">
                <a:solidFill>
                  <a:srgbClr val="C00000"/>
                </a:solidFill>
              </a:rPr>
              <a:t>, </a:t>
            </a:r>
            <a:r>
              <a:rPr lang="ru-RU" sz="1200" dirty="0" err="1" smtClean="0">
                <a:solidFill>
                  <a:srgbClr val="C00000"/>
                </a:solidFill>
              </a:rPr>
              <a:t>тынышка</a:t>
            </a:r>
            <a:r>
              <a:rPr lang="ru-RU" sz="1200" dirty="0" smtClean="0">
                <a:solidFill>
                  <a:srgbClr val="C00000"/>
                </a:solidFill>
              </a:rPr>
              <a:t> </a:t>
            </a:r>
            <a:r>
              <a:rPr lang="ru-RU" sz="1200" dirty="0" err="1" smtClean="0">
                <a:solidFill>
                  <a:srgbClr val="C00000"/>
                </a:solidFill>
              </a:rPr>
              <a:t>эки</a:t>
            </a:r>
            <a:r>
              <a:rPr lang="ru-RU" sz="1200" dirty="0" smtClean="0">
                <a:solidFill>
                  <a:srgbClr val="C00000"/>
                </a:solidFill>
              </a:rPr>
              <a:t>.</a:t>
            </a:r>
            <a:endParaRPr lang="ru-RU" sz="1200" dirty="0">
              <a:solidFill>
                <a:srgbClr val="C0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786446" y="3643314"/>
            <a:ext cx="2928958" cy="107157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 err="1" smtClean="0">
                <a:solidFill>
                  <a:srgbClr val="C00000"/>
                </a:solidFill>
              </a:rPr>
              <a:t>Ижин</a:t>
            </a:r>
            <a:r>
              <a:rPr lang="ru-RU" sz="1200" dirty="0" smtClean="0">
                <a:solidFill>
                  <a:srgbClr val="C00000"/>
                </a:solidFill>
              </a:rPr>
              <a:t> </a:t>
            </a:r>
            <a:r>
              <a:rPr lang="ru-RU" sz="1200" dirty="0" err="1" smtClean="0">
                <a:solidFill>
                  <a:srgbClr val="C00000"/>
                </a:solidFill>
              </a:rPr>
              <a:t>курттарын</a:t>
            </a:r>
            <a:r>
              <a:rPr lang="ru-RU" sz="1200" dirty="0" smtClean="0">
                <a:solidFill>
                  <a:srgbClr val="C00000"/>
                </a:solidFill>
              </a:rPr>
              <a:t> </a:t>
            </a:r>
            <a:r>
              <a:rPr lang="ru-RU" sz="1200" dirty="0" err="1" smtClean="0">
                <a:solidFill>
                  <a:srgbClr val="C00000"/>
                </a:solidFill>
              </a:rPr>
              <a:t>тоолгадырынга</a:t>
            </a:r>
            <a:r>
              <a:rPr lang="ru-RU" sz="1200" dirty="0" smtClean="0">
                <a:solidFill>
                  <a:srgbClr val="C00000"/>
                </a:solidFill>
              </a:rPr>
              <a:t> база куску </a:t>
            </a:r>
            <a:r>
              <a:rPr lang="ru-RU" sz="1200" dirty="0" err="1" smtClean="0">
                <a:solidFill>
                  <a:srgbClr val="C00000"/>
                </a:solidFill>
              </a:rPr>
              <a:t>доктаадырынга</a:t>
            </a:r>
            <a:r>
              <a:rPr lang="ru-RU" sz="1200" dirty="0" smtClean="0">
                <a:solidFill>
                  <a:srgbClr val="C00000"/>
                </a:solidFill>
              </a:rPr>
              <a:t> </a:t>
            </a:r>
            <a:r>
              <a:rPr lang="ru-RU" sz="1200" dirty="0" err="1" smtClean="0">
                <a:solidFill>
                  <a:srgbClr val="C00000"/>
                </a:solidFill>
              </a:rPr>
              <a:t>ажыглаар</a:t>
            </a:r>
            <a:r>
              <a:rPr lang="ru-RU" sz="1200" dirty="0" smtClean="0">
                <a:solidFill>
                  <a:srgbClr val="C00000"/>
                </a:solidFill>
              </a:rPr>
              <a:t>.</a:t>
            </a:r>
            <a:endParaRPr lang="ru-RU" sz="1200" dirty="0">
              <a:solidFill>
                <a:srgbClr val="C00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929322" y="857232"/>
            <a:ext cx="2928958" cy="107157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00B050"/>
                </a:solidFill>
              </a:rPr>
              <a:t>Одээ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1285852" y="2357430"/>
            <a:ext cx="428628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929058" y="2428868"/>
            <a:ext cx="500066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7215206" y="2214554"/>
            <a:ext cx="428628" cy="1143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57554" y="428604"/>
            <a:ext cx="19912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Буга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 descr="http://go3.imgsmail.ru/imgpreview?key=http%3A//stopthecap.com/wp-content/uploads/2009/09/bull.jpg&amp;mb=imgdb_preview_172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285860"/>
            <a:ext cx="714380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28596" y="428604"/>
            <a:ext cx="2143140" cy="64294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C00000"/>
                </a:solidFill>
              </a:rPr>
              <a:t>Эъди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1214422"/>
            <a:ext cx="2143140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C00000"/>
                </a:solidFill>
              </a:rPr>
              <a:t>Дуюгларын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34" y="3286124"/>
            <a:ext cx="2071702" cy="114300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C00000"/>
                </a:solidFill>
              </a:rPr>
              <a:t>Одээнден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унген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суук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чуулду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34" y="1785926"/>
            <a:ext cx="2071702" cy="64294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C00000"/>
                </a:solidFill>
              </a:rPr>
              <a:t>Чилиин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0034" y="4500570"/>
            <a:ext cx="2071702" cy="114300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C00000"/>
                </a:solidFill>
              </a:rPr>
              <a:t>Кежи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14876" y="4500570"/>
            <a:ext cx="4000528" cy="114300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rgbClr val="00B050"/>
                </a:solidFill>
              </a:rPr>
              <a:t>Хан </a:t>
            </a:r>
            <a:r>
              <a:rPr lang="ru-RU" dirty="0" err="1" smtClean="0">
                <a:solidFill>
                  <a:srgbClr val="00B050"/>
                </a:solidFill>
              </a:rPr>
              <a:t>доктаадыр</a:t>
            </a:r>
            <a:r>
              <a:rPr lang="ru-RU" dirty="0" smtClean="0">
                <a:solidFill>
                  <a:srgbClr val="00B050"/>
                </a:solidFill>
              </a:rPr>
              <a:t>, </a:t>
            </a:r>
            <a:r>
              <a:rPr lang="ru-RU" dirty="0" err="1" smtClean="0">
                <a:solidFill>
                  <a:srgbClr val="00B050"/>
                </a:solidFill>
              </a:rPr>
              <a:t>чодулге</a:t>
            </a:r>
            <a:r>
              <a:rPr lang="ru-RU" dirty="0" smtClean="0">
                <a:solidFill>
                  <a:srgbClr val="00B050"/>
                </a:solidFill>
              </a:rPr>
              <a:t>, </a:t>
            </a:r>
            <a:r>
              <a:rPr lang="ru-RU" dirty="0" err="1" smtClean="0">
                <a:solidFill>
                  <a:srgbClr val="00B050"/>
                </a:solidFill>
              </a:rPr>
              <a:t>уйгу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читкенде</a:t>
            </a:r>
            <a:r>
              <a:rPr lang="ru-RU" dirty="0" smtClean="0">
                <a:solidFill>
                  <a:srgbClr val="00B050"/>
                </a:solidFill>
              </a:rPr>
              <a:t>, </a:t>
            </a:r>
            <a:r>
              <a:rPr lang="ru-RU" dirty="0" err="1" smtClean="0">
                <a:solidFill>
                  <a:srgbClr val="00B050"/>
                </a:solidFill>
              </a:rPr>
              <a:t>дидиреп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аараанда</a:t>
            </a:r>
            <a:r>
              <a:rPr lang="ru-RU" dirty="0" smtClean="0">
                <a:solidFill>
                  <a:srgbClr val="00B050"/>
                </a:solidFill>
              </a:rPr>
              <a:t>,</a:t>
            </a:r>
          </a:p>
          <a:p>
            <a:pPr algn="just"/>
            <a:r>
              <a:rPr lang="ru-RU" dirty="0" err="1" smtClean="0">
                <a:solidFill>
                  <a:srgbClr val="00B050"/>
                </a:solidFill>
              </a:rPr>
              <a:t>анимия</a:t>
            </a:r>
            <a:r>
              <a:rPr lang="ru-RU" dirty="0" smtClean="0">
                <a:solidFill>
                  <a:srgbClr val="00B050"/>
                </a:solidFill>
              </a:rPr>
              <a:t>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14876" y="3286124"/>
            <a:ext cx="4000528" cy="114300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err="1" smtClean="0">
                <a:solidFill>
                  <a:srgbClr val="00B050"/>
                </a:solidFill>
              </a:rPr>
              <a:t>Хаваннап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ыжа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берген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кижи</a:t>
            </a:r>
            <a:r>
              <a:rPr lang="ru-RU" dirty="0" smtClean="0">
                <a:solidFill>
                  <a:srgbClr val="00B050"/>
                </a:solidFill>
              </a:rPr>
              <a:t>-</a:t>
            </a:r>
          </a:p>
          <a:p>
            <a:pPr algn="just"/>
            <a:r>
              <a:rPr lang="ru-RU" dirty="0" err="1" smtClean="0">
                <a:solidFill>
                  <a:srgbClr val="00B050"/>
                </a:solidFill>
              </a:rPr>
              <a:t>лерге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ижиртир</a:t>
            </a:r>
            <a:r>
              <a:rPr lang="ru-RU" dirty="0" smtClean="0">
                <a:solidFill>
                  <a:srgbClr val="00B050"/>
                </a:solidFill>
              </a:rPr>
              <a:t>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714876" y="1714488"/>
            <a:ext cx="4000528" cy="71438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rgbClr val="00B050"/>
                </a:solidFill>
              </a:rPr>
              <a:t>Хан </a:t>
            </a:r>
            <a:r>
              <a:rPr lang="ru-RU" dirty="0" err="1" smtClean="0">
                <a:solidFill>
                  <a:srgbClr val="00B050"/>
                </a:solidFill>
              </a:rPr>
              <a:t>эргилдезинге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ажыглаар</a:t>
            </a:r>
            <a:r>
              <a:rPr lang="ru-RU" dirty="0" smtClean="0">
                <a:solidFill>
                  <a:srgbClr val="00B050"/>
                </a:solidFill>
              </a:rPr>
              <a:t>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714876" y="1071546"/>
            <a:ext cx="3929090" cy="64294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err="1" smtClean="0">
                <a:solidFill>
                  <a:srgbClr val="00B050"/>
                </a:solidFill>
              </a:rPr>
              <a:t>Чус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аарыгларынга</a:t>
            </a:r>
            <a:r>
              <a:rPr lang="ru-RU" dirty="0" smtClean="0">
                <a:solidFill>
                  <a:srgbClr val="00B050"/>
                </a:solidFill>
              </a:rPr>
              <a:t>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643438" y="428604"/>
            <a:ext cx="4000528" cy="57150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err="1" smtClean="0">
                <a:solidFill>
                  <a:srgbClr val="00B050"/>
                </a:solidFill>
              </a:rPr>
              <a:t>Чемге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ажыглаар</a:t>
            </a:r>
            <a:r>
              <a:rPr lang="ru-RU" dirty="0" smtClean="0">
                <a:solidFill>
                  <a:srgbClr val="00B050"/>
                </a:solidFill>
              </a:rPr>
              <a:t>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2857488" y="642918"/>
            <a:ext cx="142876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2928926" y="1285860"/>
            <a:ext cx="142876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2928926" y="2000240"/>
            <a:ext cx="142876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2928926" y="3571876"/>
            <a:ext cx="142876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2928926" y="4714884"/>
            <a:ext cx="142876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2928926" y="2857496"/>
            <a:ext cx="142876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714876" y="2500306"/>
            <a:ext cx="4000528" cy="71438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rgbClr val="00B050"/>
                </a:solidFill>
              </a:rPr>
              <a:t>Чурек </a:t>
            </a:r>
            <a:r>
              <a:rPr lang="ru-RU" dirty="0" err="1" smtClean="0">
                <a:solidFill>
                  <a:srgbClr val="00B050"/>
                </a:solidFill>
              </a:rPr>
              <a:t>аарыгларынга</a:t>
            </a:r>
            <a:r>
              <a:rPr lang="ru-RU" dirty="0" smtClean="0">
                <a:solidFill>
                  <a:srgbClr val="00B050"/>
                </a:solidFill>
              </a:rPr>
              <a:t>, </a:t>
            </a:r>
            <a:r>
              <a:rPr lang="ru-RU" dirty="0" err="1" smtClean="0">
                <a:solidFill>
                  <a:srgbClr val="00B050"/>
                </a:solidFill>
              </a:rPr>
              <a:t>тырыкка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эки</a:t>
            </a:r>
            <a:r>
              <a:rPr lang="ru-RU" dirty="0" smtClean="0">
                <a:solidFill>
                  <a:srgbClr val="00B050"/>
                </a:solidFill>
              </a:rPr>
              <a:t>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00034" y="2500306"/>
            <a:ext cx="2071702" cy="71438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C00000"/>
                </a:solidFill>
              </a:rPr>
              <a:t>Одун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00034" y="5643578"/>
            <a:ext cx="2143140" cy="8572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C00000"/>
                </a:solidFill>
              </a:rPr>
              <a:t>Мыянын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хулун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2928926" y="5786454"/>
            <a:ext cx="142876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714876" y="5714992"/>
            <a:ext cx="4000528" cy="114300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rgbClr val="00B050"/>
                </a:solidFill>
              </a:rPr>
              <a:t>Чем </a:t>
            </a:r>
            <a:r>
              <a:rPr lang="ru-RU" dirty="0" err="1" smtClean="0">
                <a:solidFill>
                  <a:srgbClr val="00B050"/>
                </a:solidFill>
              </a:rPr>
              <a:t>холуур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сааттыг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херээжен</a:t>
            </a:r>
            <a:r>
              <a:rPr lang="ru-RU" dirty="0" smtClean="0">
                <a:solidFill>
                  <a:srgbClr val="00B050"/>
                </a:solidFill>
              </a:rPr>
              <a:t>-</a:t>
            </a:r>
          </a:p>
          <a:p>
            <a:pPr algn="just"/>
            <a:r>
              <a:rPr lang="ru-RU" dirty="0" err="1" smtClean="0">
                <a:solidFill>
                  <a:srgbClr val="00B050"/>
                </a:solidFill>
              </a:rPr>
              <a:t>нерге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ижиртир</a:t>
            </a:r>
            <a:r>
              <a:rPr lang="ru-RU" dirty="0" smtClean="0">
                <a:solidFill>
                  <a:srgbClr val="00B05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57620" y="428604"/>
            <a:ext cx="12907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Ыт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G:\DCIM\.thumbnails\145515919674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69" t="22493" r="25808" b="3714"/>
          <a:stretch/>
        </p:blipFill>
        <p:spPr bwMode="auto">
          <a:xfrm>
            <a:off x="2090721" y="1351934"/>
            <a:ext cx="4824536" cy="4050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571472" y="500042"/>
            <a:ext cx="2428892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Эъдин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чаан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71472" y="1857364"/>
            <a:ext cx="2357454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Баарын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71472" y="4714884"/>
            <a:ext cx="2357454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Ханы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00034" y="3286124"/>
            <a:ext cx="2357454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Оду, </a:t>
            </a:r>
            <a:r>
              <a:rPr lang="ru-RU" dirty="0" err="1" smtClean="0">
                <a:solidFill>
                  <a:schemeClr val="tx1"/>
                </a:solidFill>
              </a:rPr>
              <a:t>ортедип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каан</a:t>
            </a:r>
            <a:r>
              <a:rPr lang="ru-RU" dirty="0" smtClean="0">
                <a:solidFill>
                  <a:schemeClr val="tx1"/>
                </a:solidFill>
              </a:rPr>
              <a:t> дугу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429124" y="571480"/>
            <a:ext cx="4214842" cy="107157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err="1" smtClean="0">
                <a:solidFill>
                  <a:schemeClr val="tx2"/>
                </a:solidFill>
              </a:rPr>
              <a:t>Чонгулээн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кижилер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эмнээринге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ажыглаар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29124" y="1928802"/>
            <a:ext cx="4214842" cy="107157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err="1" smtClean="0">
                <a:solidFill>
                  <a:schemeClr val="tx2"/>
                </a:solidFill>
              </a:rPr>
              <a:t>Ортеннерге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болгаш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оюлган</a:t>
            </a:r>
            <a:r>
              <a:rPr lang="ru-RU" dirty="0" smtClean="0">
                <a:solidFill>
                  <a:schemeClr val="tx2"/>
                </a:solidFill>
              </a:rPr>
              <a:t>-</a:t>
            </a:r>
          </a:p>
          <a:p>
            <a:pPr algn="just"/>
            <a:r>
              <a:rPr lang="ru-RU" dirty="0" err="1" smtClean="0">
                <a:solidFill>
                  <a:schemeClr val="tx2"/>
                </a:solidFill>
              </a:rPr>
              <a:t>нарга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эки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429124" y="3500438"/>
            <a:ext cx="4214842" cy="107157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err="1" smtClean="0">
                <a:solidFill>
                  <a:schemeClr val="tx2"/>
                </a:solidFill>
              </a:rPr>
              <a:t>Ханзыраашкын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доктаадыр</a:t>
            </a:r>
            <a:r>
              <a:rPr lang="ru-RU" dirty="0" smtClean="0">
                <a:solidFill>
                  <a:schemeClr val="tx2"/>
                </a:solidFill>
              </a:rPr>
              <a:t>, су-</a:t>
            </a:r>
          </a:p>
          <a:p>
            <a:pPr algn="just"/>
            <a:r>
              <a:rPr lang="ru-RU" dirty="0" err="1" smtClean="0">
                <a:solidFill>
                  <a:schemeClr val="tx2"/>
                </a:solidFill>
              </a:rPr>
              <a:t>вурук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балыгларны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err="1" smtClean="0">
                <a:solidFill>
                  <a:schemeClr val="tx2"/>
                </a:solidFill>
              </a:rPr>
              <a:t>хоранна</a:t>
            </a:r>
            <a:r>
              <a:rPr lang="ru-RU" dirty="0" smtClean="0">
                <a:solidFill>
                  <a:schemeClr val="tx2"/>
                </a:solidFill>
              </a:rPr>
              <a:t>-</a:t>
            </a:r>
          </a:p>
          <a:p>
            <a:pPr algn="just"/>
            <a:r>
              <a:rPr lang="ru-RU" dirty="0" err="1" smtClean="0">
                <a:solidFill>
                  <a:schemeClr val="tx2"/>
                </a:solidFill>
              </a:rPr>
              <a:t>ныышкын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err="1" smtClean="0">
                <a:solidFill>
                  <a:schemeClr val="tx2"/>
                </a:solidFill>
              </a:rPr>
              <a:t>карак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аарыглары</a:t>
            </a:r>
            <a:endParaRPr lang="ru-RU" dirty="0" smtClean="0">
              <a:solidFill>
                <a:schemeClr val="tx2"/>
              </a:solidFill>
            </a:endParaRPr>
          </a:p>
          <a:p>
            <a:pPr algn="just"/>
            <a:r>
              <a:rPr lang="ru-RU" dirty="0" err="1" smtClean="0">
                <a:solidFill>
                  <a:schemeClr val="tx2"/>
                </a:solidFill>
              </a:rPr>
              <a:t>эмнээр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429124" y="4929198"/>
            <a:ext cx="4214842" cy="107157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err="1" smtClean="0">
                <a:solidFill>
                  <a:schemeClr val="tx2"/>
                </a:solidFill>
              </a:rPr>
              <a:t>Ишти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шашкылап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аарыыр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кижи</a:t>
            </a:r>
            <a:r>
              <a:rPr lang="ru-RU" dirty="0" smtClean="0">
                <a:solidFill>
                  <a:schemeClr val="tx2"/>
                </a:solidFill>
              </a:rPr>
              <a:t>-</a:t>
            </a:r>
          </a:p>
          <a:p>
            <a:pPr algn="just"/>
            <a:r>
              <a:rPr lang="ru-RU" dirty="0" err="1" smtClean="0">
                <a:solidFill>
                  <a:schemeClr val="tx2"/>
                </a:solidFill>
              </a:rPr>
              <a:t>лерге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ижиртир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  <a:endParaRPr lang="ru-RU" dirty="0">
              <a:solidFill>
                <a:schemeClr val="tx2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286116" y="1214422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214678" y="2571744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286116" y="4071942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357554" y="5429264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04664"/>
            <a:ext cx="8183880" cy="720080"/>
          </a:xfrm>
        </p:spPr>
        <p:txBody>
          <a:bodyPr/>
          <a:lstStyle/>
          <a:p>
            <a:pPr algn="ctr"/>
            <a:r>
              <a:rPr lang="ru-RU" dirty="0" err="1" smtClean="0"/>
              <a:t>Туннел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5536" y="1340768"/>
            <a:ext cx="8064896" cy="42484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Амгы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уеде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аптекаларда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хойу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-биле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эмнерни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садып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турар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ынчалза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даа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эмнер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бир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аарыгны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эмнеп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турза-даа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оске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талзынга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багай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эмнер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база бар. </a:t>
            </a:r>
          </a:p>
          <a:p>
            <a:pPr>
              <a:lnSpc>
                <a:spcPct val="150000"/>
              </a:lnSpc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Уе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сайзырап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турза-даа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улусчу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эмнээшкинни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чон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ажыглап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оон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-биле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эмненип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турар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5060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183880" cy="864096"/>
          </a:xfrm>
        </p:spPr>
        <p:txBody>
          <a:bodyPr>
            <a:normAutofit/>
          </a:bodyPr>
          <a:lstStyle/>
          <a:p>
            <a:r>
              <a:rPr lang="ru-RU" sz="3200" dirty="0" err="1" smtClean="0"/>
              <a:t>Дыннаанынар</a:t>
            </a:r>
            <a:r>
              <a:rPr lang="ru-RU" sz="3200" dirty="0" smtClean="0"/>
              <a:t> </a:t>
            </a:r>
            <a:r>
              <a:rPr lang="ru-RU" sz="3200" dirty="0" err="1" smtClean="0"/>
              <a:t>дээш</a:t>
            </a:r>
            <a:r>
              <a:rPr lang="ru-RU" sz="3200" dirty="0" smtClean="0"/>
              <a:t> </a:t>
            </a:r>
            <a:r>
              <a:rPr lang="ru-RU" sz="3200" dirty="0" err="1" smtClean="0"/>
              <a:t>четтирдим</a:t>
            </a:r>
            <a:endParaRPr lang="ru-RU" sz="3200" dirty="0"/>
          </a:p>
        </p:txBody>
      </p:sp>
      <p:pic>
        <p:nvPicPr>
          <p:cNvPr id="3" name="Picture 7" descr="солнышко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348880"/>
            <a:ext cx="4656138" cy="302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190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	</a:t>
            </a:r>
            <a:r>
              <a:rPr lang="ru-RU" sz="4400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Тываларнын</a:t>
            </a:r>
            <a:r>
              <a:rPr lang="ru-RU" sz="44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r>
              <a:rPr lang="ru-RU" sz="4400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улусчу</a:t>
            </a:r>
            <a:r>
              <a:rPr lang="ru-RU" sz="44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r>
              <a:rPr lang="ru-RU" sz="4400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эмнээшкини</a:t>
            </a:r>
            <a:r>
              <a:rPr lang="ru-RU" sz="44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r>
              <a:rPr lang="ru-RU" sz="4400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бурунгу</a:t>
            </a:r>
            <a:r>
              <a:rPr lang="ru-RU" sz="44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r>
              <a:rPr lang="ru-RU" sz="4400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уелерде</a:t>
            </a:r>
            <a:r>
              <a:rPr lang="ru-RU" sz="44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r>
              <a:rPr lang="ru-RU" sz="4400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тывылгаш</a:t>
            </a:r>
            <a:r>
              <a:rPr lang="ru-RU" sz="44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, </a:t>
            </a:r>
            <a:r>
              <a:rPr lang="ru-RU" sz="4400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хогжуп</a:t>
            </a:r>
            <a:r>
              <a:rPr lang="ru-RU" sz="44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r>
              <a:rPr lang="ru-RU" sz="4400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келген</a:t>
            </a:r>
            <a:r>
              <a:rPr lang="ru-RU" sz="44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. </a:t>
            </a:r>
            <a:r>
              <a:rPr lang="ru-RU" sz="4400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Бистин</a:t>
            </a:r>
            <a:r>
              <a:rPr lang="ru-RU" sz="44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ада-</a:t>
            </a:r>
            <a:r>
              <a:rPr lang="ru-RU" sz="4400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огбелеривис</a:t>
            </a:r>
            <a:r>
              <a:rPr lang="ru-RU" sz="44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r>
              <a:rPr lang="ru-RU" sz="4400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долгандыр</a:t>
            </a:r>
            <a:r>
              <a:rPr lang="ru-RU" sz="44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r>
              <a:rPr lang="ru-RU" sz="4400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турар</a:t>
            </a:r>
            <a:r>
              <a:rPr lang="ru-RU" sz="44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r>
              <a:rPr lang="ru-RU" sz="4400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бойдусту</a:t>
            </a:r>
            <a:r>
              <a:rPr lang="ru-RU" sz="44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r>
              <a:rPr lang="ru-RU" sz="4400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хайгаарап</a:t>
            </a:r>
            <a:r>
              <a:rPr lang="ru-RU" sz="44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база </a:t>
            </a:r>
            <a:r>
              <a:rPr lang="ru-RU" sz="4400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шинчилеп</a:t>
            </a:r>
            <a:r>
              <a:rPr lang="ru-RU" sz="44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r>
              <a:rPr lang="ru-RU" sz="4400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тургаш</a:t>
            </a:r>
            <a:r>
              <a:rPr lang="ru-RU" sz="44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, </a:t>
            </a:r>
            <a:r>
              <a:rPr lang="ru-RU" sz="4400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дириг-амытаннарнын</a:t>
            </a:r>
            <a:r>
              <a:rPr lang="ru-RU" sz="44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мага </a:t>
            </a:r>
            <a:r>
              <a:rPr lang="ru-RU" sz="4400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бодунун</a:t>
            </a:r>
            <a:r>
              <a:rPr lang="ru-RU" sz="44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эм </a:t>
            </a:r>
            <a:r>
              <a:rPr lang="ru-RU" sz="4400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болур</a:t>
            </a:r>
            <a:r>
              <a:rPr lang="ru-RU" sz="44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r>
              <a:rPr lang="ru-RU" sz="4400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шынарларын</a:t>
            </a:r>
            <a:r>
              <a:rPr lang="ru-RU" sz="44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r>
              <a:rPr lang="ru-RU" sz="4400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эскерип</a:t>
            </a:r>
            <a:r>
              <a:rPr lang="ru-RU" sz="44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, </a:t>
            </a:r>
            <a:r>
              <a:rPr lang="ru-RU" sz="4400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оларны</a:t>
            </a:r>
            <a:r>
              <a:rPr lang="ru-RU" sz="44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r>
              <a:rPr lang="ru-RU" sz="4400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янзы</a:t>
            </a:r>
            <a:r>
              <a:rPr lang="ru-RU" sz="44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–буру </a:t>
            </a:r>
            <a:r>
              <a:rPr lang="ru-RU" sz="4400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аарыгларны</a:t>
            </a:r>
            <a:r>
              <a:rPr lang="ru-RU" sz="44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r>
              <a:rPr lang="ru-RU" sz="4400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эмнээринге</a:t>
            </a:r>
            <a:r>
              <a:rPr lang="ru-RU" sz="44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r>
              <a:rPr lang="ru-RU" sz="4400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ажыглап</a:t>
            </a:r>
            <a:r>
              <a:rPr lang="ru-RU" sz="4400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 </a:t>
            </a:r>
            <a:r>
              <a:rPr lang="ru-RU" sz="4400" dirty="0" err="1" smtClean="0">
                <a:solidFill>
                  <a:srgbClr val="0070C0"/>
                </a:solidFill>
                <a:latin typeface="Monotype Corsiva" panose="03010101010201010101" pitchFamily="66" charset="0"/>
              </a:rPr>
              <a:t>келгеннер</a:t>
            </a:r>
            <a:r>
              <a:rPr lang="ru-RU" sz="4400" dirty="0">
                <a:solidFill>
                  <a:srgbClr val="0070C0"/>
                </a:solidFill>
                <a:latin typeface="Monotype Corsiva" panose="03010101010201010101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2056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728" y="1571612"/>
            <a:ext cx="569418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err="1" smtClean="0">
                <a:ln/>
                <a:solidFill>
                  <a:schemeClr val="accent3"/>
                </a:solidFill>
                <a:effectLst/>
              </a:rPr>
              <a:t>Черлик</a:t>
            </a:r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ru-RU" sz="5400" b="1" cap="none" spc="0" dirty="0" err="1" smtClean="0">
                <a:ln/>
                <a:solidFill>
                  <a:schemeClr val="accent3"/>
                </a:solidFill>
                <a:effectLst/>
              </a:rPr>
              <a:t>дириг</a:t>
            </a:r>
            <a:endParaRPr lang="ru-RU" sz="5400" b="1" cap="none" spc="0" dirty="0" smtClean="0">
              <a:ln/>
              <a:solidFill>
                <a:schemeClr val="accent3"/>
              </a:solidFill>
              <a:effectLst/>
            </a:endParaRPr>
          </a:p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ru-RU" sz="5400" b="1" cap="none" spc="0" dirty="0" err="1" smtClean="0">
                <a:ln/>
                <a:solidFill>
                  <a:schemeClr val="accent3"/>
                </a:solidFill>
                <a:effectLst/>
              </a:rPr>
              <a:t>амытаннар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86116" y="500042"/>
            <a:ext cx="21194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Бору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 descr="http://go2.imgsmail.ru/imgpreview?key=http%3A//g1.milliyet.com.tr/Detail/2010/12/01/ilk-kez-bu-kadar-yakin-jonathan-griffiths-vahsi-doga-1238249.jpg&amp;mb=imgdb_preview_113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500174"/>
            <a:ext cx="6858048" cy="4357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642910" y="2643182"/>
            <a:ext cx="3286148" cy="92869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Дылын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714348" y="3714752"/>
            <a:ext cx="3286148" cy="92869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Оду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785786" y="4643446"/>
            <a:ext cx="3286148" cy="92869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Одээнин</a:t>
            </a:r>
            <a:r>
              <a:rPr lang="ru-RU" dirty="0" smtClean="0">
                <a:solidFill>
                  <a:schemeClr val="tx1"/>
                </a:solidFill>
              </a:rPr>
              <a:t> хулу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643570" y="4500570"/>
            <a:ext cx="3286148" cy="92869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chemeClr val="tx1"/>
                </a:solidFill>
              </a:rPr>
              <a:t>Ыжыктар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сендирер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шынарлыг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572132" y="3500438"/>
            <a:ext cx="3286148" cy="92869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chemeClr val="tx1"/>
                </a:solidFill>
              </a:rPr>
              <a:t>Ыжыктар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эмнээр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643570" y="2500306"/>
            <a:ext cx="3286148" cy="92869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chemeClr val="tx1"/>
                </a:solidFill>
              </a:rPr>
              <a:t>Кадыг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ыжыктарны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эмнээр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500694" y="1500174"/>
            <a:ext cx="3286148" cy="92869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Чем </a:t>
            </a:r>
            <a:r>
              <a:rPr lang="ru-RU" sz="1400" dirty="0" err="1" smtClean="0">
                <a:solidFill>
                  <a:schemeClr val="tx1"/>
                </a:solidFill>
              </a:rPr>
              <a:t>хайлыры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баксыраан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аарыг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кижилерге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ижиртир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429256" y="500042"/>
            <a:ext cx="3286148" cy="92869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chemeClr val="tx1"/>
                </a:solidFill>
              </a:rPr>
              <a:t>Орттенген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кеш</a:t>
            </a:r>
            <a:r>
              <a:rPr lang="ru-RU" sz="1400" dirty="0" smtClean="0">
                <a:solidFill>
                  <a:schemeClr val="tx1"/>
                </a:solidFill>
              </a:rPr>
              <a:t> база </a:t>
            </a:r>
            <a:r>
              <a:rPr lang="ru-RU" sz="1400" dirty="0" err="1" smtClean="0">
                <a:solidFill>
                  <a:schemeClr val="tx1"/>
                </a:solidFill>
              </a:rPr>
              <a:t>балыгларны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эмнээр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42910" y="642918"/>
            <a:ext cx="3286148" cy="92869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Эдир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чаа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42910" y="1643050"/>
            <a:ext cx="3286148" cy="92869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Улуг-хырнындан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белеткээн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эм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чуулду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4143372" y="1071546"/>
            <a:ext cx="100013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214810" y="2071678"/>
            <a:ext cx="92869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214810" y="3071810"/>
            <a:ext cx="114300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286248" y="4143380"/>
            <a:ext cx="100013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286248" y="5213362"/>
            <a:ext cx="107157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86116" y="428604"/>
            <a:ext cx="20265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Киш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4" name="Рисунок 3" descr="http://go1.imgsmail.ru/imgpreview?key=http%3A//www.barguzinskiy.ru/var/custom/Image/img-f33.jpg&amp;mb=imgdb_preview_152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214422"/>
            <a:ext cx="7500990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5357818" y="714356"/>
            <a:ext cx="3143272" cy="521497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Бостаа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ишти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ышканда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диш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аарааш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ыжып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куйлап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эгелээнде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болгаш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оске-даа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ыжыктарга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карак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иштин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оттун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эзилдирии-биле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чуур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000100" y="1500174"/>
            <a:ext cx="2643206" cy="292895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Segoe UI"/>
                <a:ea typeface="Segoe UI"/>
                <a:cs typeface="Segoe UI"/>
              </a:rPr>
              <a:t>Ɵ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</a:rPr>
              <a:t>дү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5" name="Прямая со стрелкой 14"/>
          <p:cNvCxnSpPr>
            <a:stCxn id="10" idx="6"/>
          </p:cNvCxnSpPr>
          <p:nvPr/>
        </p:nvCxnSpPr>
        <p:spPr>
          <a:xfrm flipV="1">
            <a:off x="3643306" y="1357301"/>
            <a:ext cx="1643074" cy="16073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85918" y="357166"/>
            <a:ext cx="57230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Черлик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хаван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Рисунок 3" descr="http://go2.imgsmail.ru/imgpreview?key=http%3A//start-hunting.by/sites/starthunting/img/article/19630/760x570/image-162373.jpg&amp;mb=imgdb_preview_92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214422"/>
            <a:ext cx="7072361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263</TotalTime>
  <Words>418</Words>
  <Application>Microsoft Office PowerPoint</Application>
  <PresentationFormat>Экран (4:3)</PresentationFormat>
  <Paragraphs>115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Аспект</vt:lpstr>
      <vt:lpstr>Презентация PowerPoint</vt:lpstr>
      <vt:lpstr>Сорулгазы:</vt:lpstr>
      <vt:lpstr> Тываларнын улусчу эмнээшкини бурунгу уелерде тывылгаш, хогжуп келген. Бистин ада-огбелеривис долгандыр турар бойдусту хайгаарап база шинчилеп тургаш, дириг-амытаннарнын мага бодунун эм болур шынарларын эскерип, оларны янзы –буру аарыгларны эмнээринге ажыглап келгеннер.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Туннел:</vt:lpstr>
      <vt:lpstr>Дыннаанынар дээш четтирдим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позитроника</dc:creator>
  <cp:lastModifiedBy>Compaq</cp:lastModifiedBy>
  <cp:revision>31</cp:revision>
  <dcterms:created xsi:type="dcterms:W3CDTF">2014-04-09T02:40:09Z</dcterms:created>
  <dcterms:modified xsi:type="dcterms:W3CDTF">2016-02-11T03:46:40Z</dcterms:modified>
</cp:coreProperties>
</file>