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2.jp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13467"/>
            <a:ext cx="911082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СВОЯ ИГРА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5786164"/>
            <a:ext cx="911082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rgbClr val="002060"/>
                </a:solidFill>
              </a:rPr>
              <a:t>ВТОРАЯ МИРОВАЯ ВОЙНА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17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000" dirty="0"/>
              <a:t>Сателлит немецкой армии, “Голубой песец”?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Немецкая армия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5220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Финляндия</a:t>
            </a:r>
            <a:endParaRPr lang="ru-RU" sz="3200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5724128" y="4263841"/>
            <a:ext cx="3024336" cy="127974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17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000" dirty="0"/>
              <a:t>Назовите план захвата немецкой армией территории Польши?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Немецкая армия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5220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Вайс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5724128" y="4263841"/>
            <a:ext cx="3024336" cy="127974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17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000" dirty="0"/>
              <a:t>Сверхсекретный план немцев, предусматривающий убийство Сталина, Рузвельта, Черчилля?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Немецкая армия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5220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«Дальний прыжок»</a:t>
            </a:r>
            <a:endParaRPr lang="ru-RU" sz="3200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5724128" y="4263841"/>
            <a:ext cx="3024336" cy="127974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Полководцы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7128792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Кто командовал обороной Брестской крепости?</a:t>
            </a:r>
            <a:endParaRPr lang="ru-RU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56176" y="5229200"/>
            <a:ext cx="2448272" cy="100811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044534"/>
            <a:ext cx="238706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/>
              <a:t>Гаврилов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Полководцы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889" y="2492896"/>
            <a:ext cx="7128792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Назовите “маршала-танка”?</a:t>
            </a:r>
            <a:endParaRPr lang="ru-RU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56176" y="5229200"/>
            <a:ext cx="2448272" cy="100811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044534"/>
            <a:ext cx="176612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dirty="0" smtClean="0"/>
              <a:t>Конев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4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Полководцы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7128792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Кто командовал германским корпусом в Африке, “Лис пустыни”?</a:t>
            </a:r>
            <a:endParaRPr lang="ru-RU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56176" y="5229200"/>
            <a:ext cx="2448272" cy="100811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044534"/>
            <a:ext cx="23535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 err="1" smtClean="0"/>
              <a:t>Роммель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Полководцы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7632848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Кто из белогвардейских генералов, после начала войны, выступил с обращением к русским эмигрантам о всемерной помощи Красной Армии в борьбе против немецких захватчиков?</a:t>
            </a:r>
            <a:endParaRPr lang="ru-RU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56176" y="5229200"/>
            <a:ext cx="2448272" cy="100811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044534"/>
            <a:ext cx="229780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/>
              <a:t>Деникин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1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Полководцы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7632848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Вскрытие могилы, какого великого полководца 21 июня 1941 года послужило одной из причин начала великой отечественной войны, по мнению уфологов?</a:t>
            </a:r>
            <a:endParaRPr lang="ru-RU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56176" y="5229200"/>
            <a:ext cx="2448272" cy="100811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044534"/>
            <a:ext cx="291246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/>
              <a:t>Тамерлана.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36327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Кто является автором поэмы “Василий Теркин”?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581128"/>
            <a:ext cx="3250704" cy="562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Твардовский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724128" y="4437112"/>
            <a:ext cx="2664296" cy="14401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36327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Как называется роман Александра Фадеева о подпольщиках Краснодона?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581128"/>
            <a:ext cx="3250704" cy="562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 “Молодая гвардия”.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724128" y="4437112"/>
            <a:ext cx="2664296" cy="14401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211215"/>
              </p:ext>
            </p:extLst>
          </p:nvPr>
        </p:nvGraphicFramePr>
        <p:xfrm>
          <a:off x="261101" y="908720"/>
          <a:ext cx="8869757" cy="446975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60372"/>
                <a:gridCol w="1381877"/>
                <a:gridCol w="1381877"/>
                <a:gridCol w="1381877"/>
                <a:gridCol w="1381877"/>
                <a:gridCol w="1381877"/>
              </a:tblGrid>
              <a:tr h="8521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Военная техника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3" action="ppaction://hlinksldjump"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4" action="ppaction://hlinksldjump"/>
                        </a:rPr>
                        <a:t>200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5" action="ppaction://hlinksldjump"/>
                        </a:rPr>
                        <a:t>300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6" action="ppaction://hlinksldjump"/>
                        </a:rPr>
                        <a:t>400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7" action="ppaction://hlinksldjump"/>
                        </a:rPr>
                        <a:t>500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</a:tr>
              <a:tr h="78682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Немецкая армия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8" action="ppaction://hlinksldjump"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9" action="ppaction://hlinksldjump"/>
                        </a:rPr>
                        <a:t>200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0" action="ppaction://hlinksldjump"/>
                        </a:rPr>
                        <a:t>300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1" action="ppaction://hlinksldjump"/>
                        </a:rPr>
                        <a:t>400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2" action="ppaction://hlinksldjump"/>
                        </a:rPr>
                        <a:t>500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</a:tr>
              <a:tr h="78682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Полководцы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3" action="ppaction://hlinksldjump"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4" action="ppaction://hlinksldjump"/>
                        </a:rPr>
                        <a:t>200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5" action="ppaction://hlinksldjump"/>
                        </a:rPr>
                        <a:t>300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6" action="ppaction://hlinksldjump"/>
                        </a:rPr>
                        <a:t>400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7" action="ppaction://hlinksldjump"/>
                        </a:rPr>
                        <a:t>500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</a:tr>
              <a:tr h="47033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Культура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8" action="ppaction://hlinksldjump"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19" action="ppaction://hlinksldjump"/>
                        </a:rPr>
                        <a:t>200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0" action="ppaction://hlinksldjump"/>
                        </a:rPr>
                        <a:t>300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1" action="ppaction://hlinksldjump"/>
                        </a:rPr>
                        <a:t>400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2" action="ppaction://hlinksldjump"/>
                        </a:rPr>
                        <a:t>500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</a:tr>
              <a:tr h="7868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/>
                        </a:rPr>
                        <a:t>Битвы</a:t>
                      </a:r>
                      <a:r>
                        <a:rPr lang="ru-RU" b="1" baseline="0" dirty="0" smtClean="0">
                          <a:effectLst/>
                        </a:rPr>
                        <a:t> и сражения</a:t>
                      </a:r>
                      <a:endParaRPr lang="ru-RU" b="1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3" action="ppaction://hlinksldjump"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4" action="ppaction://hlinksldjump"/>
                        </a:rPr>
                        <a:t>200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5" action="ppaction://hlinksldjump"/>
                        </a:rPr>
                        <a:t>300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6" action="ppaction://hlinksldjump"/>
                        </a:rPr>
                        <a:t>400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7" action="ppaction://hlinksldjump"/>
                        </a:rPr>
                        <a:t>500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</a:tr>
              <a:tr h="7868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/>
                        </a:rPr>
                        <a:t>Нюрнбергский процесс</a:t>
                      </a:r>
                      <a:endParaRPr lang="ru-RU" b="1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8" action="ppaction://hlinksldjump"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29" action="ppaction://hlinksldjump"/>
                        </a:rPr>
                        <a:t>200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30" action="ppaction://hlinksldjump"/>
                        </a:rPr>
                        <a:t>300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31" action="ppaction://hlinksldjump"/>
                        </a:rPr>
                        <a:t>400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hlinkClick r:id="rId32" action="ppaction://hlinksldjump"/>
                        </a:rPr>
                        <a:t>500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61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36327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Звучит мелодия. Назовите мелодию?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581128"/>
            <a:ext cx="3250704" cy="562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 “Прощание славянки”.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724128" y="4437112"/>
            <a:ext cx="2664296" cy="14401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36327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Кому посвящена поэма чувашского поэта </a:t>
            </a:r>
            <a:r>
              <a:rPr lang="ru-RU" dirty="0" err="1"/>
              <a:t>Педера</a:t>
            </a:r>
            <a:r>
              <a:rPr lang="ru-RU" dirty="0"/>
              <a:t> </a:t>
            </a:r>
            <a:r>
              <a:rPr lang="ru-RU" dirty="0" err="1"/>
              <a:t>Хузангая</a:t>
            </a:r>
            <a:r>
              <a:rPr lang="ru-RU" dirty="0"/>
              <a:t> “Таня”?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581128"/>
            <a:ext cx="3250704" cy="562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Зое </a:t>
            </a:r>
            <a:r>
              <a:rPr lang="ru-RU" dirty="0" smtClean="0"/>
              <a:t>Космодемьянской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724128" y="4437112"/>
            <a:ext cx="2664296" cy="14401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36327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Назовите автора слов песни “Священная война”?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581128"/>
            <a:ext cx="3250704" cy="562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Лебедев - Кумач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724128" y="4437112"/>
            <a:ext cx="2664296" cy="14401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Битвы и сражения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519492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Как назывался план высадки союзнических войск в Северной Франции?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980062"/>
            <a:ext cx="216024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Оверлорд</a:t>
            </a:r>
            <a:r>
              <a:rPr lang="ru-RU" sz="2800" dirty="0" smtClean="0"/>
              <a:t>»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652120" y="4797152"/>
            <a:ext cx="2736304" cy="70613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Битвы и сражения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519492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 какой деревни произошла “танковая баталия” 12 июля 1943 года?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980062"/>
            <a:ext cx="288032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Прохоровка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652120" y="4797152"/>
            <a:ext cx="2736304" cy="70613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Битвы и сражения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519492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Какое сражение считается крахом “блицкрига”?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980062"/>
            <a:ext cx="216024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Московское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652120" y="4797152"/>
            <a:ext cx="2736304" cy="70613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Битвы и сражения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519492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Какое известие Черчилль в 1941 году воспринял “с величайшей радостью”?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980062"/>
            <a:ext cx="367240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Нападение японцев на Перл-</a:t>
            </a:r>
            <a:r>
              <a:rPr lang="ru-RU" sz="2800" dirty="0" err="1"/>
              <a:t>Харбор</a:t>
            </a:r>
            <a:r>
              <a:rPr lang="ru-RU" sz="2800" dirty="0"/>
              <a:t>.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652120" y="4797152"/>
            <a:ext cx="2736304" cy="70613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Битвы и сражения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72816"/>
            <a:ext cx="519492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Как называлась советская операция по освобождению территории Белоруссии и Литвы?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980062"/>
            <a:ext cx="21602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“</a:t>
            </a:r>
            <a:r>
              <a:rPr lang="ru-RU" sz="2400" dirty="0"/>
              <a:t>Багратион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5652120" y="4797152"/>
            <a:ext cx="2736304" cy="70613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Нюрнбергский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08912" cy="864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Какое время продолжался Нюрнбергский процесс?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1153" y="4149080"/>
            <a:ext cx="48245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11 месяцев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4788024" y="5517232"/>
            <a:ext cx="1728192" cy="864096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Нюрнбергский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08912" cy="864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Какова численность судебных слушаний?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1153" y="4149080"/>
            <a:ext cx="48245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403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4788024" y="5517232"/>
            <a:ext cx="1728192" cy="864096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63" y="2186403"/>
            <a:ext cx="878497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Как в советском народе ласково называли реактивную систему </a:t>
            </a:r>
            <a:r>
              <a:rPr lang="ru-RU" sz="3200" b="1" dirty="0"/>
              <a:t>БМ-31-12</a:t>
            </a:r>
            <a:r>
              <a:rPr lang="ru-RU" sz="3200" dirty="0"/>
              <a:t>?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581128"/>
            <a:ext cx="46085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«КАТЮША»</a:t>
            </a:r>
            <a:endParaRPr lang="ru-RU" sz="3600" b="1" i="1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6192180" y="5697521"/>
            <a:ext cx="2088232" cy="86409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60648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Военная техника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9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Нюрнбергский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08912" cy="864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Кто приводил приговоры в исполнение?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1153" y="4149080"/>
            <a:ext cx="48245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американские </a:t>
            </a:r>
            <a:r>
              <a:rPr lang="ru-RU" dirty="0"/>
              <a:t>солдаты — профессиональный палач </a:t>
            </a:r>
            <a:r>
              <a:rPr lang="ru-RU" dirty="0" smtClean="0">
                <a:solidFill>
                  <a:srgbClr val="002060"/>
                </a:solidFill>
              </a:rPr>
              <a:t>Джон </a:t>
            </a:r>
            <a:r>
              <a:rPr lang="ru-RU" dirty="0" err="1" smtClean="0">
                <a:solidFill>
                  <a:srgbClr val="002060"/>
                </a:solidFill>
              </a:rPr>
              <a:t>Вудз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 и доброволец </a:t>
            </a:r>
            <a:r>
              <a:rPr lang="ru-RU" u="sng" dirty="0" smtClean="0">
                <a:solidFill>
                  <a:srgbClr val="002060"/>
                </a:solidFill>
              </a:rPr>
              <a:t>Джозеф </a:t>
            </a:r>
            <a:r>
              <a:rPr lang="ru-RU" u="sng" dirty="0" err="1" smtClean="0">
                <a:solidFill>
                  <a:srgbClr val="002060"/>
                </a:solidFill>
              </a:rPr>
              <a:t>Малта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4788024" y="5517232"/>
            <a:ext cx="1728192" cy="864096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Нюрнбергский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496944" cy="19442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Приговорённые к пожизненному заключению отбывали срок в </a:t>
            </a:r>
            <a:r>
              <a:rPr lang="ru-RU" sz="2800" dirty="0" smtClean="0">
                <a:solidFill>
                  <a:schemeClr val="tx1"/>
                </a:solidFill>
              </a:rPr>
              <a:t>берлинской </a:t>
            </a:r>
            <a:r>
              <a:rPr lang="ru-RU" sz="2800" dirty="0">
                <a:solidFill>
                  <a:schemeClr val="tx1"/>
                </a:solidFill>
              </a:rPr>
              <a:t> тюрьме </a:t>
            </a:r>
            <a:r>
              <a:rPr lang="ru-RU" sz="2800" dirty="0" err="1" smtClean="0">
                <a:solidFill>
                  <a:schemeClr val="tx1"/>
                </a:solidFill>
              </a:rPr>
              <a:t>Шпандау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После того, как в </a:t>
            </a:r>
            <a:r>
              <a:rPr lang="ru-RU" sz="2800" dirty="0" smtClean="0">
                <a:solidFill>
                  <a:schemeClr val="tx1"/>
                </a:solidFill>
              </a:rPr>
              <a:t>1966 году </a:t>
            </a:r>
            <a:r>
              <a:rPr lang="ru-RU" sz="2800" dirty="0">
                <a:solidFill>
                  <a:schemeClr val="tx1"/>
                </a:solidFill>
              </a:rPr>
              <a:t> на свободу вышли </a:t>
            </a:r>
            <a:r>
              <a:rPr lang="ru-RU" sz="2800" dirty="0" err="1" smtClean="0">
                <a:solidFill>
                  <a:schemeClr val="tx1"/>
                </a:solidFill>
              </a:rPr>
              <a:t>Шпеер</a:t>
            </a:r>
            <a:r>
              <a:rPr lang="ru-RU" sz="2800" dirty="0">
                <a:solidFill>
                  <a:schemeClr val="tx1"/>
                </a:solidFill>
              </a:rPr>
              <a:t> и </a:t>
            </a:r>
            <a:r>
              <a:rPr lang="ru-RU" sz="2800" dirty="0" err="1" smtClean="0">
                <a:solidFill>
                  <a:schemeClr val="tx1"/>
                </a:solidFill>
              </a:rPr>
              <a:t>Ширах</a:t>
            </a:r>
            <a:r>
              <a:rPr lang="ru-RU" sz="2800" dirty="0" smtClean="0">
                <a:solidFill>
                  <a:schemeClr val="tx1"/>
                </a:solidFill>
              </a:rPr>
              <a:t> , </a:t>
            </a:r>
            <a:r>
              <a:rPr lang="ru-RU" sz="2800" dirty="0">
                <a:solidFill>
                  <a:schemeClr val="tx1"/>
                </a:solidFill>
              </a:rPr>
              <a:t>в тюрьме остался один </a:t>
            </a:r>
            <a:r>
              <a:rPr lang="ru-RU" sz="2800" dirty="0" smtClean="0">
                <a:solidFill>
                  <a:schemeClr val="tx1"/>
                </a:solidFill>
              </a:rPr>
              <a:t>кто?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1153" y="4149080"/>
            <a:ext cx="48245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Гесс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4788024" y="5517232"/>
            <a:ext cx="1728192" cy="864096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Нюрнбергский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496944" cy="19442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Главному Нюрнбергскому процессу </a:t>
            </a:r>
            <a:r>
              <a:rPr lang="ru-RU" sz="3600" dirty="0" smtClean="0"/>
              <a:t>посвящен российский  художественный фильм…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1153" y="4149080"/>
            <a:ext cx="48245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«Контригра»</a:t>
            </a:r>
            <a:endParaRPr lang="ru-RU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4788024" y="5517232"/>
            <a:ext cx="1728192" cy="864096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63" y="2186403"/>
            <a:ext cx="87849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Как назывались немецкие автоматы?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581128"/>
            <a:ext cx="46085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/>
              <a:t>Шмайссеры</a:t>
            </a:r>
            <a:endParaRPr lang="ru-RU" sz="3600" b="1" i="1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92180" y="5697521"/>
            <a:ext cx="2088232" cy="86409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Военная техника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17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63" y="2186403"/>
            <a:ext cx="878497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Кто является конструктором среднего танка Т-34?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581128"/>
            <a:ext cx="46085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/>
              <a:t>Котин</a:t>
            </a:r>
            <a:endParaRPr lang="ru-RU" sz="3600" b="1" i="1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92180" y="5697521"/>
            <a:ext cx="2088232" cy="86409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Военная техника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01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63" y="2186403"/>
            <a:ext cx="87849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Как называли “детище” </a:t>
            </a:r>
            <a:r>
              <a:rPr lang="ru-RU" sz="4000" dirty="0" err="1"/>
              <a:t>С.В.Илюшина</a:t>
            </a:r>
            <a:r>
              <a:rPr lang="ru-RU" sz="4000" dirty="0"/>
              <a:t>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581128"/>
            <a:ext cx="46085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«Летающий танк»</a:t>
            </a:r>
            <a:endParaRPr lang="ru-RU" sz="3600" b="1" i="1" dirty="0"/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>
            <a:off x="6192180" y="5697521"/>
            <a:ext cx="2088232" cy="86409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Военная техника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54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63" y="680763"/>
            <a:ext cx="8784976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Простота изготовления обеспечила автомату </a:t>
            </a:r>
            <a:r>
              <a:rPr lang="ru-RU" sz="4000" b="1" dirty="0"/>
              <a:t>этого конструктора </a:t>
            </a:r>
            <a:r>
              <a:rPr lang="ru-RU" sz="4000" dirty="0"/>
              <a:t>массовое производство. С 1941 по 1945 г. было собрано 6 миллионов штук. Это абсолютный рекорд для стрелкового оружия периода Второй мировой войны. Назовите конструктора этого автомата?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806404"/>
            <a:ext cx="46085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Шпагин</a:t>
            </a:r>
            <a:endParaRPr lang="ru-RU" sz="3600" b="1" i="1" dirty="0"/>
          </a:p>
        </p:txBody>
      </p:sp>
      <p:sp>
        <p:nvSpPr>
          <p:cNvPr id="3" name="Штриховая стрелка вправо 2">
            <a:hlinkClick r:id="rId3" action="ppaction://hlinksldjump"/>
          </p:cNvPr>
          <p:cNvSpPr/>
          <p:nvPr/>
        </p:nvSpPr>
        <p:spPr>
          <a:xfrm>
            <a:off x="6192180" y="5697521"/>
            <a:ext cx="2088232" cy="86409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0634" y="87015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Военная техника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04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17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/>
              <a:t>Что </a:t>
            </a:r>
            <a:r>
              <a:rPr lang="ru-RU" sz="4000" dirty="0"/>
              <a:t>за операция “Морской лев”?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Немецкая армия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522007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Высадка на Британские острова</a:t>
            </a:r>
            <a:endParaRPr lang="ru-RU" sz="3200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5724128" y="4263841"/>
            <a:ext cx="3024336" cy="127974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17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000" dirty="0"/>
              <a:t>Как называлась немецкая армия?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Немецкая армия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5220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Вермахт</a:t>
            </a:r>
            <a:endParaRPr lang="ru-RU" sz="3200" dirty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5724128" y="4263841"/>
            <a:ext cx="3024336" cy="127974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452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СВОЯ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Полководцы </vt:lpstr>
      <vt:lpstr> Полководцы </vt:lpstr>
      <vt:lpstr> Полководцы </vt:lpstr>
      <vt:lpstr> Полководцы </vt:lpstr>
      <vt:lpstr> Полководцы </vt:lpstr>
      <vt:lpstr>Культура</vt:lpstr>
      <vt:lpstr>Культура</vt:lpstr>
      <vt:lpstr>Культура</vt:lpstr>
      <vt:lpstr>Культура</vt:lpstr>
      <vt:lpstr>Культура</vt:lpstr>
      <vt:lpstr>Битвы и сражения</vt:lpstr>
      <vt:lpstr>Битвы и сражения</vt:lpstr>
      <vt:lpstr>Битвы и сражения</vt:lpstr>
      <vt:lpstr>Битвы и сражения</vt:lpstr>
      <vt:lpstr>Битвы и сражения</vt:lpstr>
      <vt:lpstr>Нюрнбергский процесс</vt:lpstr>
      <vt:lpstr>Нюрнбергский процесс</vt:lpstr>
      <vt:lpstr>Нюрнбергский процесс</vt:lpstr>
      <vt:lpstr>Нюрнбергский процесс</vt:lpstr>
      <vt:lpstr>Нюрнбергский процесс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Максим Покровский</dc:creator>
  <cp:lastModifiedBy>Максим</cp:lastModifiedBy>
  <cp:revision>6</cp:revision>
  <dcterms:created xsi:type="dcterms:W3CDTF">2015-11-15T13:51:05Z</dcterms:created>
  <dcterms:modified xsi:type="dcterms:W3CDTF">2015-11-15T14:46:50Z</dcterms:modified>
</cp:coreProperties>
</file>