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Покровская О.В.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Социально-экономическое развитие России после 1812 года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5177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91550" cy="10668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Экономический кризис 1812-1815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Отмена крепостного права в Прибалтике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Проект  Аракчеева А.А.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Промышленность и торговля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3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1. Экономический кризис 1812-1815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Сумма убытков = 1 млрд. рублей</a:t>
            </a:r>
          </a:p>
          <a:p>
            <a:r>
              <a:rPr lang="ru-RU" b="1" dirty="0" smtClean="0"/>
              <a:t>Годовой доход = 100 млн. рублей</a:t>
            </a:r>
          </a:p>
          <a:p>
            <a:pPr marL="342900" indent="-342900"/>
            <a:endParaRPr lang="ru-RU" b="1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SOS</a:t>
            </a:r>
            <a:r>
              <a:rPr lang="ru-RU" dirty="0" smtClean="0"/>
              <a:t>: 1.Тарифный устав Сперанского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2.Помощь Англии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Помещики</a:t>
            </a:r>
            <a:r>
              <a:rPr lang="ru-RU" dirty="0" smtClean="0"/>
              <a:t>             </a:t>
            </a:r>
            <a:r>
              <a:rPr lang="ru-RU" b="1" dirty="0" smtClean="0"/>
              <a:t>Крестьяне</a:t>
            </a:r>
            <a:r>
              <a:rPr lang="ru-RU" dirty="0" smtClean="0"/>
              <a:t>             </a:t>
            </a:r>
            <a:r>
              <a:rPr lang="ru-RU" b="1" dirty="0" smtClean="0"/>
              <a:t>Запустение Хозяйства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91680" y="400506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7904" y="400506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37" y="4201352"/>
            <a:ext cx="1755626" cy="253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1728192" cy="236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01351"/>
            <a:ext cx="3528392" cy="249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70" y="3095392"/>
            <a:ext cx="1029971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93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Отмена крепостного права в Прибалтике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1811 обращение помещиков по отмене крепостного права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1816г. Принятие закона об отмене крепостного права в </a:t>
            </a:r>
            <a:r>
              <a:rPr lang="ru-RU" dirty="0" err="1" smtClean="0"/>
              <a:t>Эстляндии</a:t>
            </a:r>
            <a:r>
              <a:rPr lang="ru-RU" dirty="0" smtClean="0"/>
              <a:t> (без земель)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560840" cy="374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70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3. Проект А.А. Аракчеева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42" y="3635232"/>
            <a:ext cx="48287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6258013"/>
            <a:ext cx="331236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А.А. Аракчеев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578317"/>
            <a:ext cx="3672408" cy="32316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Имение </a:t>
            </a:r>
            <a:r>
              <a:rPr lang="ru-RU" sz="2400" dirty="0" err="1" smtClean="0"/>
              <a:t>Грузино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1. Проект 1818 года</a:t>
            </a:r>
          </a:p>
          <a:p>
            <a:pPr marL="342900" indent="-342900">
              <a:buAutoNum type="arabicPlain" startAt="5"/>
            </a:pPr>
            <a:r>
              <a:rPr lang="ru-RU" sz="2400" dirty="0" smtClean="0"/>
              <a:t>млн. руб. на выкуп</a:t>
            </a:r>
          </a:p>
          <a:p>
            <a:r>
              <a:rPr lang="ru-RU" sz="2400" dirty="0" smtClean="0"/>
              <a:t>2 десятины на душу</a:t>
            </a:r>
          </a:p>
          <a:p>
            <a:endParaRPr lang="ru-RU" sz="2400" dirty="0"/>
          </a:p>
          <a:p>
            <a:r>
              <a:rPr lang="ru-RU" sz="2400" dirty="0" smtClean="0"/>
              <a:t>2. Военные поселения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9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4. Промышленность и торговля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r>
              <a:rPr lang="ru-RU" sz="2400" b="1" dirty="0" smtClean="0"/>
              <a:t>                 </a:t>
            </a:r>
            <a:r>
              <a:rPr lang="ru-RU" sz="2400" b="1" u="sng" dirty="0" smtClean="0"/>
              <a:t>Фабрики</a:t>
            </a:r>
          </a:p>
          <a:p>
            <a:pPr marL="0" indent="0">
              <a:buNone/>
            </a:pPr>
            <a:r>
              <a:rPr lang="ru-RU" sz="2400" dirty="0" smtClean="0"/>
              <a:t>         1804 год  – </a:t>
            </a:r>
            <a:r>
              <a:rPr lang="ru-RU" sz="2400" b="1" dirty="0" smtClean="0"/>
              <a:t>2423</a:t>
            </a:r>
          </a:p>
          <a:p>
            <a:pPr marL="0" indent="0">
              <a:buNone/>
            </a:pPr>
            <a:r>
              <a:rPr lang="ru-RU" sz="2400" dirty="0" smtClean="0"/>
              <a:t>           1825 год  -</a:t>
            </a:r>
            <a:r>
              <a:rPr lang="ru-RU" sz="2400" b="1" dirty="0" smtClean="0"/>
              <a:t>5261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                                         </a:t>
            </a:r>
            <a:r>
              <a:rPr lang="ru-RU" sz="2400" b="1" u="sng" dirty="0" smtClean="0"/>
              <a:t>  Рабочие </a:t>
            </a:r>
          </a:p>
          <a:p>
            <a:pPr marL="0" indent="0">
              <a:buNone/>
            </a:pPr>
            <a:r>
              <a:rPr lang="ru-RU" sz="2400" b="1" dirty="0" smtClean="0"/>
              <a:t>                                       95 тыс.- 210 тыс.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                                                              </a:t>
            </a:r>
            <a:r>
              <a:rPr lang="ru-RU" sz="2400" b="1" u="sng" dirty="0" smtClean="0"/>
              <a:t>Наёмные рабочие </a:t>
            </a:r>
          </a:p>
          <a:p>
            <a:pPr marL="0" indent="0">
              <a:buNone/>
            </a:pPr>
            <a:r>
              <a:rPr lang="ru-RU" sz="2400" b="1" dirty="0" smtClean="0"/>
              <a:t>                                                                   45 тыс. - 114 тыс.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080004"/>
            <a:ext cx="32403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Развитие лёгкой промышленности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844824"/>
            <a:ext cx="32403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Продажа товаров внутри страны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1629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869680" cy="5559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Выберите правильный ответ.</a:t>
            </a:r>
          </a:p>
          <a:p>
            <a:pPr marL="0" indent="0">
              <a:buNone/>
            </a:pPr>
            <a:r>
              <a:rPr lang="ru-RU" b="1" dirty="0"/>
              <a:t>1. За первую четверть XIX в. число фабрик в России: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увеличилось более чем вдвое;</a:t>
            </a:r>
            <a:br>
              <a:rPr lang="ru-RU" dirty="0"/>
            </a:br>
            <a:r>
              <a:rPr lang="ru-RU" dirty="0"/>
              <a:t>б) уменьшилось;</a:t>
            </a:r>
            <a:br>
              <a:rPr lang="ru-RU" dirty="0"/>
            </a:br>
            <a:r>
              <a:rPr lang="ru-RU" dirty="0"/>
              <a:t>в) увеличилось более чем в три раза;</a:t>
            </a:r>
            <a:br>
              <a:rPr lang="ru-RU" dirty="0"/>
            </a:br>
            <a:r>
              <a:rPr lang="ru-RU" dirty="0"/>
              <a:t>г) осталось на прежнем уровне.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После окончания Отечественной войны наиболее быстрыми темпами развивалась: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тяжелая промышленность;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легкая промышленность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b="1" dirty="0"/>
              <a:t>. Продукция отечественной легкой промышленности преимущественно продавалась: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внутри страны;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в другие 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869680" cy="6236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4. Новым направлением в развитии путей сообщения в первой четверти XIX в. стало: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сооружение речных каналов;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строительство мощеных дорог;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err="1" smtClean="0"/>
              <a:t>стро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Укажите </a:t>
            </a:r>
            <a:r>
              <a:rPr lang="ru-RU" b="1" u="sng" dirty="0"/>
              <a:t>неверный</a:t>
            </a:r>
            <a:r>
              <a:rPr lang="ru-RU" b="1" dirty="0"/>
              <a:t> ответ</a:t>
            </a:r>
            <a:r>
              <a:rPr lang="ru-RU" b="1" dirty="0" smtClean="0"/>
              <a:t>.(!!!)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b="1" dirty="0"/>
              <a:t>Основными промышленными центрами России после Отечественной войны 1812 г. по-прежнему оставались: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Петербург;</a:t>
            </a:r>
            <a:br>
              <a:rPr lang="ru-RU" dirty="0"/>
            </a:br>
            <a:r>
              <a:rPr lang="ru-RU" dirty="0"/>
              <a:t>б) Москва;</a:t>
            </a:r>
            <a:br>
              <a:rPr lang="ru-RU" dirty="0"/>
            </a:br>
            <a:r>
              <a:rPr lang="ru-RU" dirty="0"/>
              <a:t>в) Баку;</a:t>
            </a:r>
            <a:br>
              <a:rPr lang="ru-RU" dirty="0"/>
            </a:br>
            <a:r>
              <a:rPr lang="ru-RU" dirty="0"/>
              <a:t>г) Тула;</a:t>
            </a:r>
            <a:br>
              <a:rPr lang="ru-RU" dirty="0"/>
            </a:br>
            <a:r>
              <a:rPr lang="ru-RU" dirty="0"/>
              <a:t>д) Урал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/>
              <a:t>Крупнейшими ярмарками страны в первой четверти XIX в. были: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</a:t>
            </a:r>
            <a:r>
              <a:rPr lang="ru-RU" dirty="0" err="1"/>
              <a:t>Макарьевская</a:t>
            </a:r>
            <a:r>
              <a:rPr lang="ru-RU" dirty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Коренная;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 Петербургская;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Киевская;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д) </a:t>
            </a:r>
            <a:r>
              <a:rPr lang="ru-RU" dirty="0" err="1"/>
              <a:t>Ирбитская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3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/>
              <a:t>Проверяем!</a:t>
            </a:r>
            <a:r>
              <a:rPr lang="ru-RU" sz="5400" b="1" i="1" dirty="0" smtClean="0">
                <a:sym typeface="Wingdings" panose="05000000000000000000" pitchFamily="2" charset="2"/>
              </a:rPr>
              <a:t>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08" y="1412776"/>
            <a:ext cx="3217560" cy="5082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/>
              <a:t>1.А</a:t>
            </a:r>
          </a:p>
          <a:p>
            <a:pPr marL="0" indent="0" algn="ctr">
              <a:buNone/>
            </a:pPr>
            <a:r>
              <a:rPr lang="ru-RU" sz="4800" b="1" i="1" dirty="0" smtClean="0"/>
              <a:t>2.Б</a:t>
            </a:r>
          </a:p>
          <a:p>
            <a:pPr marL="0" indent="0" algn="ctr">
              <a:buNone/>
            </a:pPr>
            <a:r>
              <a:rPr lang="ru-RU" sz="4800" b="1" i="1" dirty="0" smtClean="0"/>
              <a:t>3.А</a:t>
            </a:r>
          </a:p>
          <a:p>
            <a:pPr marL="0" indent="0" algn="ctr">
              <a:buNone/>
            </a:pPr>
            <a:r>
              <a:rPr lang="ru-RU" sz="4800" b="1" i="1" dirty="0" smtClean="0"/>
              <a:t>4.А</a:t>
            </a:r>
          </a:p>
          <a:p>
            <a:pPr marL="0" indent="0" algn="ctr">
              <a:buNone/>
            </a:pPr>
            <a:r>
              <a:rPr lang="ru-RU" sz="4800" b="1" i="1" dirty="0" smtClean="0"/>
              <a:t>5.В</a:t>
            </a:r>
          </a:p>
          <a:p>
            <a:pPr marL="0" indent="0" algn="ctr">
              <a:buNone/>
            </a:pPr>
            <a:r>
              <a:rPr lang="ru-RU" sz="4800" b="1" i="1" dirty="0" smtClean="0"/>
              <a:t>6.В</a:t>
            </a:r>
            <a:endParaRPr lang="ru-RU" sz="4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85844"/>
            <a:ext cx="2127239" cy="20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5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19</TotalTime>
  <Words>210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Социально-экономическое развитие России после 1812 года</vt:lpstr>
      <vt:lpstr>План работы</vt:lpstr>
      <vt:lpstr>1. Экономический кризис 1812-1815</vt:lpstr>
      <vt:lpstr>2. Отмена крепостного права в Прибалтике</vt:lpstr>
      <vt:lpstr>3. Проект А.А. Аракчеева</vt:lpstr>
      <vt:lpstr>4. Промышленность и торговля</vt:lpstr>
      <vt:lpstr>Проверка знаний</vt:lpstr>
      <vt:lpstr>Презентация PowerPoint</vt:lpstr>
      <vt:lpstr>Проверяем!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Социально-экономическое развитие России после 1812 года</dc:title>
  <dc:creator>Максим</dc:creator>
  <cp:lastModifiedBy>Максим</cp:lastModifiedBy>
  <cp:revision>4</cp:revision>
  <dcterms:created xsi:type="dcterms:W3CDTF">2015-01-26T15:53:56Z</dcterms:created>
  <dcterms:modified xsi:type="dcterms:W3CDTF">2015-01-26T16:26:10Z</dcterms:modified>
</cp:coreProperties>
</file>