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Реформатор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М.М. Сперанский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55976" y="43651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/>
              <a:t>Подготовила:</a:t>
            </a:r>
          </a:p>
          <a:p>
            <a:pPr algn="r"/>
            <a:r>
              <a:rPr lang="ru-RU" b="1" dirty="0"/>
              <a:t>Покровская О.В.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6607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Личность</a:t>
            </a:r>
          </a:p>
          <a:p>
            <a:r>
              <a:rPr lang="ru-RU" dirty="0" smtClean="0"/>
              <a:t>Проекты реформ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30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472239" cy="46409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1. Личность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40630"/>
            <a:ext cx="3096344" cy="4112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611560" y="5085184"/>
            <a:ext cx="309634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Михаил Михайлович Сперанский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95936" y="1700808"/>
            <a:ext cx="4752528" cy="304698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i="1" dirty="0" smtClean="0"/>
              <a:t>«Я </a:t>
            </a:r>
            <a:r>
              <a:rPr lang="ru-RU" sz="2400" i="1" dirty="0"/>
              <a:t>нахожу в России два состояния: рабы государевы и рабы помещичьи. Первые называются свободными только по отношению ко вторым; действительно же свободных людей в России нет, кроме нищих и </a:t>
            </a:r>
            <a:r>
              <a:rPr lang="ru-RU" sz="2400" i="1" dirty="0" smtClean="0"/>
              <a:t>философов»</a:t>
            </a:r>
            <a:endParaRPr lang="ru-RU" sz="2400" b="1" i="1" u="sng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1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472239" cy="6801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/>
              <a:t>2. Проекты реформ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298448"/>
            <a:ext cx="9217024" cy="493776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1803 г. «</a:t>
            </a:r>
            <a:r>
              <a:rPr lang="ru-RU" i="1" dirty="0" smtClean="0"/>
              <a:t>Записка об устройстве судебных и правительственных учреждений Рос</a:t>
            </a:r>
            <a:r>
              <a:rPr lang="ru-RU" dirty="0" smtClean="0"/>
              <a:t>сии»</a:t>
            </a:r>
          </a:p>
          <a:p>
            <a:pPr marL="0" indent="0">
              <a:buNone/>
            </a:pPr>
            <a:r>
              <a:rPr lang="ru-RU" dirty="0" smtClean="0"/>
              <a:t> 1809г. «</a:t>
            </a:r>
            <a:r>
              <a:rPr lang="ru-RU" i="1" dirty="0" smtClean="0"/>
              <a:t>Введение к уложению государственных законов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1.Разделение власти               Судебная (</a:t>
            </a:r>
            <a:r>
              <a:rPr lang="ru-RU" b="1" dirty="0" smtClean="0"/>
              <a:t>Сенат</a:t>
            </a:r>
            <a:r>
              <a:rPr lang="ru-RU" dirty="0" smtClean="0"/>
              <a:t>)</a:t>
            </a:r>
          </a:p>
          <a:p>
            <a:pPr marL="342900" indent="-342900">
              <a:buFontTx/>
              <a:buChar char="-"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Законодательная                        Исполнительная (</a:t>
            </a:r>
            <a:r>
              <a:rPr lang="ru-RU" b="1" dirty="0" smtClean="0"/>
              <a:t>Министерства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b="1" dirty="0" smtClean="0"/>
              <a:t>Государственная</a:t>
            </a:r>
            <a:r>
              <a:rPr lang="ru-RU" dirty="0" smtClean="0"/>
              <a:t> </a:t>
            </a:r>
            <a:r>
              <a:rPr lang="ru-RU" b="1" dirty="0" smtClean="0"/>
              <a:t>дума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2.Государственный Совет – совещательный орган</a:t>
            </a:r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403648" y="3173403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2699792" y="3173403"/>
            <a:ext cx="158417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843808" y="306896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44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764704"/>
            <a:ext cx="8892480" cy="547150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3. Три сословия России А) Дворянство*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Б) «Среднее состояние»*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В) «Народ рабочий</a:t>
            </a:r>
          </a:p>
          <a:p>
            <a:pPr marL="0" indent="0">
              <a:buNone/>
            </a:pPr>
            <a:r>
              <a:rPr lang="ru-RU" dirty="0" smtClean="0"/>
              <a:t>4. Имущественный ценз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5. Выборы в Государственную думу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?. Каковы сильные стороны данного проекта?</a:t>
            </a:r>
          </a:p>
          <a:p>
            <a:pPr marL="0" indent="0">
              <a:buNone/>
            </a:pPr>
            <a:r>
              <a:rPr lang="ru-RU" dirty="0" smtClean="0"/>
              <a:t>?. Каковы слабые стороны данного проекта?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4199" y="0"/>
            <a:ext cx="8472239" cy="6801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/>
              <a:t>2. Проекты реформ</a:t>
            </a:r>
            <a:endParaRPr lang="ru-RU" b="1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732240" y="980728"/>
            <a:ext cx="208823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* </a:t>
            </a:r>
            <a:r>
              <a:rPr lang="ru-RU" i="1" dirty="0" smtClean="0"/>
              <a:t>Политические права</a:t>
            </a:r>
            <a:endParaRPr lang="ru-RU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3548608"/>
            <a:ext cx="1584176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Волостные Думы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6" idx="3"/>
          </p:cNvCxnSpPr>
          <p:nvPr/>
        </p:nvCxnSpPr>
        <p:spPr>
          <a:xfrm>
            <a:off x="1835696" y="394465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2411760" y="3586247"/>
            <a:ext cx="1584176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Окружные Думы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995936" y="3982291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4572000" y="3592283"/>
            <a:ext cx="1584176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Губернские Думы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6156176" y="3988327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6786500" y="3340255"/>
            <a:ext cx="2249996" cy="1296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Государственная</a:t>
            </a:r>
          </a:p>
          <a:p>
            <a:pPr algn="ctr"/>
            <a:r>
              <a:rPr lang="ru-RU" dirty="0" smtClean="0"/>
              <a:t>Дума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120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44247" cy="68012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/>
              <a:t>3. Планы на бумаге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196752"/>
            <a:ext cx="8618160" cy="503945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1811 г. проект « Уложение Правительствующего Сената»</a:t>
            </a:r>
          </a:p>
          <a:p>
            <a:pPr marL="0" indent="0">
              <a:buNone/>
            </a:pPr>
            <a:r>
              <a:rPr lang="ru-RU" sz="3600" b="1" dirty="0" smtClean="0"/>
              <a:t>Сенат                 Правительствующий</a:t>
            </a:r>
          </a:p>
          <a:p>
            <a:pPr marL="0" indent="0">
              <a:buNone/>
            </a:pPr>
            <a:endParaRPr lang="ru-RU" sz="3600" b="1" dirty="0"/>
          </a:p>
          <a:p>
            <a:pPr marL="0" indent="0">
              <a:buNone/>
            </a:pPr>
            <a:r>
              <a:rPr lang="ru-RU" sz="3600" b="1" dirty="0" smtClean="0"/>
              <a:t>Судебный</a:t>
            </a:r>
          </a:p>
          <a:p>
            <a:pPr marL="0" indent="0">
              <a:buNone/>
            </a:pPr>
            <a:endParaRPr lang="ru-RU" sz="3600" b="1" dirty="0"/>
          </a:p>
          <a:p>
            <a:pPr marL="0" indent="0">
              <a:buNone/>
            </a:pPr>
            <a:endParaRPr lang="ru-RU" sz="3600" b="1" dirty="0" smtClean="0"/>
          </a:p>
          <a:p>
            <a:pPr marL="0" indent="0">
              <a:buNone/>
            </a:pPr>
            <a:r>
              <a:rPr lang="ru-RU" sz="2800" b="1" dirty="0" smtClean="0"/>
              <a:t>?. Почему проекты Сперанского М.М. не  были притворены в жизнь? </a:t>
            </a:r>
            <a:endParaRPr lang="ru-RU" sz="2800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827584" y="213285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1619672" y="1954173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16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472239" cy="6081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i="1" dirty="0" smtClean="0"/>
              <a:t>Проверка знаний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980728"/>
            <a:ext cx="8690168" cy="5760640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1. По замыслу Сперанского М.М. Россия должна была стать: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А. Самодержавной  монархией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Б. Конституционной монархией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В. Парламентской монархией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Г. Республикой</a:t>
            </a:r>
          </a:p>
          <a:p>
            <a:pPr marL="0" indent="0">
              <a:buNone/>
            </a:pPr>
            <a:endParaRPr lang="ru-RU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2.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На какие три ветви М.М. Сперанский предлагал разделить управление государством?</a:t>
            </a:r>
          </a:p>
          <a:p>
            <a:pPr marL="0" indent="0">
              <a:buNone/>
            </a:pPr>
            <a:endParaRPr lang="ru-RU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31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762176" cy="6119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/>
              <a:t>3. Государственный Совет это – 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800" b="1" dirty="0" smtClean="0"/>
              <a:t>4. Каковы причины отставки М.М. Сперанского?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800" b="1" dirty="0" smtClean="0"/>
              <a:t>5. Политика М.М. Сперанского подверглась критики ______________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15540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</Template>
  <TotalTime>43</TotalTime>
  <Words>230</Words>
  <Application>Microsoft Office PowerPoint</Application>
  <PresentationFormat>Экран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Soho</vt:lpstr>
      <vt:lpstr>М.М. Сперанский</vt:lpstr>
      <vt:lpstr>План работы</vt:lpstr>
      <vt:lpstr>1. Личность</vt:lpstr>
      <vt:lpstr>2. Проекты реформ</vt:lpstr>
      <vt:lpstr>2. Проекты реформ</vt:lpstr>
      <vt:lpstr>3. Планы на бумаге</vt:lpstr>
      <vt:lpstr>Проверка знаний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</dc:creator>
  <cp:lastModifiedBy>Максим</cp:lastModifiedBy>
  <cp:revision>6</cp:revision>
  <dcterms:created xsi:type="dcterms:W3CDTF">2015-01-16T15:32:01Z</dcterms:created>
  <dcterms:modified xsi:type="dcterms:W3CDTF">2016-02-18T12:10:16Z</dcterms:modified>
</cp:coreProperties>
</file>