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2"/>
  </p:notesMasterIdLst>
  <p:sldIdLst>
    <p:sldId id="304" r:id="rId2"/>
    <p:sldId id="293" r:id="rId3"/>
    <p:sldId id="294" r:id="rId4"/>
    <p:sldId id="295" r:id="rId5"/>
    <p:sldId id="257" r:id="rId6"/>
    <p:sldId id="296" r:id="rId7"/>
    <p:sldId id="297" r:id="rId8"/>
    <p:sldId id="298" r:id="rId9"/>
    <p:sldId id="291" r:id="rId10"/>
    <p:sldId id="299" r:id="rId11"/>
    <p:sldId id="305" r:id="rId12"/>
    <p:sldId id="292" r:id="rId13"/>
    <p:sldId id="267" r:id="rId14"/>
    <p:sldId id="274" r:id="rId15"/>
    <p:sldId id="281" r:id="rId16"/>
    <p:sldId id="306" r:id="rId17"/>
    <p:sldId id="300" r:id="rId18"/>
    <p:sldId id="303" r:id="rId19"/>
    <p:sldId id="289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26" autoAdjust="0"/>
    <p:restoredTop sz="94686" autoAdjust="0"/>
  </p:normalViewPr>
  <p:slideViewPr>
    <p:cSldViewPr>
      <p:cViewPr varScale="1">
        <p:scale>
          <a:sx n="74" d="100"/>
          <a:sy n="74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C2532-3F03-4A03-9F7C-29BBF5E6C82F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C9EC-A4AF-4E17-B75C-476585634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3B813E5-13C8-4E9F-BB0A-52738A44E657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3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81425B9-DB69-4501-89AA-555E50347CD6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4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55700" y="-9698038"/>
            <a:ext cx="27712988" cy="20785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5519488-DCAD-4210-9808-7951DB1442F4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7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55700" y="-9698038"/>
            <a:ext cx="27712988" cy="20785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B8E0C21-0ECC-46AF-9B4B-350740C071D5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8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55700" y="-9698038"/>
            <a:ext cx="27712988" cy="20785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09E5B37-74A9-4980-8134-B3B607E3A928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10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55700" y="-9698038"/>
            <a:ext cx="27712988" cy="20785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9C4FCC9-489E-4125-B6B8-B99A89114B7A}" type="slidenum">
              <a:rPr lang="ru-RU" smtClean="0">
                <a:latin typeface="Times New Roman" pitchFamily="18" charset="0"/>
                <a:cs typeface="Segoe UI" pitchFamily="34" charset="0"/>
              </a:rPr>
              <a:pPr/>
              <a:t>17</a:t>
            </a:fld>
            <a:endParaRPr lang="ru-RU" smtClean="0"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855700" y="-9698038"/>
            <a:ext cx="27712988" cy="207851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113782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28985"/>
            <a:ext cx="8225280" cy="123276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 tIns="41473" bIns="41473"/>
          <a:lstStyle>
            <a:lvl1pPr>
              <a:defRPr/>
            </a:lvl1pPr>
          </a:lstStyle>
          <a:p>
            <a:pPr>
              <a:defRPr/>
            </a:pPr>
            <a:fld id="{7216BF03-5573-4C85-AF00-370DEDB46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7A63E1-DAEC-4F20-B002-7A704F187FF4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80EB28-8DD5-4DAD-9222-12D229EFB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index/8-12950" TargetMode="External"/><Relationship Id="rId7" Type="http://schemas.openxmlformats.org/officeDocument/2006/relationships/hyperlink" Target="https://lh5.googleusercontent.com/-mJmnfhT2ll4/TnSHp9vJSzI/AAAAAAAABAY/-7pl6GtPONw/s800/sergiy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323925.userapi.com/v323925874/2d45/XvF3fV22h7w.jpg" TargetMode="External"/><Relationship Id="rId5" Type="http://schemas.openxmlformats.org/officeDocument/2006/relationships/hyperlink" Target="http://alchevskpravoslavniy.ru/wp-content/uploads/2011/03/15-211x300.jpg" TargetMode="External"/><Relationship Id="rId4" Type="http://schemas.openxmlformats.org/officeDocument/2006/relationships/hyperlink" Target="http://pedsovet.su/load/321-1-0-3789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75" y="2571750"/>
            <a:ext cx="4714875" cy="1736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dirty="0" smtClean="0">
                <a:effectLst/>
              </a:rPr>
              <a:t>700-летие </a:t>
            </a:r>
            <a:r>
              <a:rPr lang="ru-RU" sz="4000" dirty="0">
                <a:effectLst/>
              </a:rPr>
              <a:t>со дня рождения преподобного Сергия Радонежского</a:t>
            </a: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84538"/>
            <a:ext cx="8424863" cy="3313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pic>
        <p:nvPicPr>
          <p:cNvPr id="3076" name="Picture 5" descr="http://ruskline.ru/images/2013/26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637607" cy="58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7596336" cy="547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63681" y="1604329"/>
            <a:ext cx="3718080" cy="4699214"/>
          </a:xfrm>
        </p:spPr>
        <p:txBody>
          <a:bodyPr lIns="82945" tIns="41473" rIns="82945" bIns="41473"/>
          <a:lstStyle/>
          <a:p>
            <a:pPr algn="ctr"/>
            <a:r>
              <a:rPr lang="ru-RU" sz="2900" dirty="0" smtClean="0">
                <a:latin typeface="Monotype Corsiva" pitchFamily="66" charset="0"/>
              </a:rPr>
              <a:t>   </a:t>
            </a:r>
          </a:p>
          <a:p>
            <a:pPr algn="ctr">
              <a:buNone/>
            </a:pPr>
            <a:endParaRPr lang="ru-RU" sz="2900" dirty="0" smtClean="0">
              <a:latin typeface="Monotype Corsiva" pitchFamily="66" charset="0"/>
            </a:endParaRPr>
          </a:p>
        </p:txBody>
      </p:sp>
      <p:pic>
        <p:nvPicPr>
          <p:cNvPr id="12292" name="Picture 5" descr="image_4dfd14503b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61679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217501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3" y="2060848"/>
            <a:ext cx="3635739" cy="4481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60440" cy="5460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Рисунок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5352" y="2204864"/>
            <a:ext cx="4553280" cy="445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952328" cy="3362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_4dfd146c46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312368" cy="45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3891507" cy="297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унок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0337" cy="571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226368" cy="5793507"/>
          </a:xfrm>
        </p:spPr>
        <p:txBody>
          <a:bodyPr>
            <a:noAutofit/>
          </a:bodyPr>
          <a:lstStyle/>
          <a:p>
            <a:endParaRPr lang="ru-RU" sz="2200" b="1" i="1" dirty="0" smtClean="0"/>
          </a:p>
        </p:txBody>
      </p:sp>
      <p:pic>
        <p:nvPicPr>
          <p:cNvPr id="5" name="Содержимое 4" descr="Воскрешение отрока С.радонежским -худ.Чикуньчиков С-1999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992888" cy="6432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31360" y="2775172"/>
            <a:ext cx="4112640" cy="4239805"/>
          </a:xfrm>
        </p:spPr>
        <p:txBody>
          <a:bodyPr lIns="82945" tIns="41473" rIns="82945" bIns="41473"/>
          <a:lstStyle/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endParaRPr lang="ru-RU" sz="2200" dirty="0" smtClean="0"/>
          </a:p>
          <a:p>
            <a:pPr algn="ctr"/>
            <a:r>
              <a:rPr lang="ru-RU" sz="2900" dirty="0" smtClean="0">
                <a:latin typeface="Monotype Corsiva" pitchFamily="66" charset="0"/>
              </a:rPr>
              <a:t>Сергей </a:t>
            </a:r>
            <a:r>
              <a:rPr lang="ru-RU" sz="2900" dirty="0" err="1" smtClean="0">
                <a:latin typeface="Monotype Corsiva" pitchFamily="66" charset="0"/>
              </a:rPr>
              <a:t>Ефошкин</a:t>
            </a:r>
            <a:r>
              <a:rPr lang="ru-RU" sz="2900" dirty="0" smtClean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900" dirty="0" smtClean="0">
                <a:latin typeface="Monotype Corsiva" pitchFamily="66" charset="0"/>
              </a:rPr>
              <a:t>Преподобный Сергий. </a:t>
            </a:r>
          </a:p>
          <a:p>
            <a:pPr algn="ctr"/>
            <a:r>
              <a:rPr lang="ru-RU" sz="2900" dirty="0" smtClean="0">
                <a:latin typeface="Monotype Corsiva" pitchFamily="66" charset="0"/>
              </a:rPr>
              <a:t>По воду </a:t>
            </a:r>
          </a:p>
        </p:txBody>
      </p:sp>
      <p:pic>
        <p:nvPicPr>
          <p:cNvPr id="20484" name="Picture 4" descr="image_4dfd1cad65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51" y="489404"/>
            <a:ext cx="3887783" cy="555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_4dfd1ca91b7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34" y="554728"/>
            <a:ext cx="3984839" cy="57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1" y="92170"/>
            <a:ext cx="7250400" cy="5743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396114"/>
            <a:ext cx="9144000" cy="611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spAutoFit/>
          </a:bodyPr>
          <a:lstStyle/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endParaRPr lang="ru-RU" sz="1100" dirty="0"/>
          </a:p>
          <a:p>
            <a:pPr eaLnBrk="0"/>
            <a:r>
              <a:rPr lang="en-GB" dirty="0" err="1">
                <a:latin typeface="Monotype Corsiva" pitchFamily="66" charset="0"/>
              </a:rPr>
              <a:t>Сергей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Ефошкин.Преподобный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Сергий</a:t>
            </a:r>
            <a:r>
              <a:rPr lang="en-GB" dirty="0">
                <a:latin typeface="Monotype Corsiva" pitchFamily="66" charset="0"/>
              </a:rPr>
              <a:t>. </a:t>
            </a:r>
            <a:r>
              <a:rPr lang="en-GB" dirty="0" err="1">
                <a:latin typeface="Monotype Corsiva" pitchFamily="66" charset="0"/>
              </a:rPr>
              <a:t>Благословение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кн</a:t>
            </a:r>
            <a:r>
              <a:rPr lang="en-GB" dirty="0">
                <a:latin typeface="Monotype Corsiva" pitchFamily="66" charset="0"/>
              </a:rPr>
              <a:t>. </a:t>
            </a:r>
            <a:r>
              <a:rPr lang="en-GB" dirty="0" err="1">
                <a:latin typeface="Monotype Corsiva" pitchFamily="66" charset="0"/>
              </a:rPr>
              <a:t>Дмитрия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Иоанновича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со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дружиною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на</a:t>
            </a:r>
            <a:r>
              <a:rPr lang="en-GB" dirty="0">
                <a:latin typeface="Monotype Corsiva" pitchFamily="66" charset="0"/>
              </a:rPr>
              <a:t> </a:t>
            </a:r>
            <a:r>
              <a:rPr lang="en-GB" dirty="0" err="1">
                <a:latin typeface="Monotype Corsiva" pitchFamily="66" charset="0"/>
              </a:rPr>
              <a:t>битву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www.varvar.ru/arhiv/gallery/manuscripts_russian/sergiy17/images/sergiy_kulikovo3.jpg"/>
          <p:cNvPicPr>
            <a:picLocks noChangeAspect="1" noChangeArrowheads="1"/>
          </p:cNvPicPr>
          <p:nvPr/>
        </p:nvPicPr>
        <p:blipFill>
          <a:blip r:embed="rId2" cstate="print"/>
          <a:srcRect r="-9" b="56"/>
          <a:stretch>
            <a:fillRect/>
          </a:stretch>
        </p:blipFill>
        <p:spPr bwMode="auto">
          <a:xfrm>
            <a:off x="683568" y="1340768"/>
            <a:ext cx="4493393" cy="48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5304960" y="3153932"/>
            <a:ext cx="3643200" cy="29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300" dirty="0">
                <a:latin typeface="Monotype Corsiva" pitchFamily="66" charset="0"/>
              </a:rPr>
              <a:t>Куликовская битва. </a:t>
            </a:r>
          </a:p>
          <a:p>
            <a:pPr algn="ctr"/>
            <a:r>
              <a:rPr lang="ru-RU" sz="3300" dirty="0">
                <a:latin typeface="Monotype Corsiva" pitchFamily="66" charset="0"/>
              </a:rPr>
              <a:t>Русское войско преследует разбитых татар</a:t>
            </a:r>
          </a:p>
        </p:txBody>
      </p:sp>
      <p:pic>
        <p:nvPicPr>
          <p:cNvPr id="4" name="Содержимое 4" descr="С.Радонежский-худ.Василий Нестеренк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82" y="404664"/>
            <a:ext cx="2587537" cy="348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844824"/>
            <a:ext cx="370384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31307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1474"/>
            <a:ext cx="5184576" cy="640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E:\mnogodetnaja-semj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Шаблон презентации &quot;Перо, бумага...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692695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ru-RU" dirty="0" err="1" smtClean="0">
                <a:hlinkClick r:id="rId3"/>
              </a:rPr>
              <a:t>Р.Запесоцкая</a:t>
            </a:r>
            <a:r>
              <a:rPr lang="ru-RU" dirty="0" smtClean="0">
                <a:hlinkClick r:id="rId3"/>
              </a:rPr>
              <a:t>. ЖИТИЕ ПРЕПОДОБНОГО СЕРГИЯ РАДОНЕЖСКОГО </a:t>
            </a:r>
          </a:p>
          <a:p>
            <a:r>
              <a:rPr lang="ru-RU" dirty="0" err="1" smtClean="0">
                <a:hlinkClick r:id="rId3"/>
              </a:rPr>
              <a:t>Ранько</a:t>
            </a:r>
            <a:r>
              <a:rPr lang="ru-RU" dirty="0" smtClean="0">
                <a:hlinkClick r:id="rId3"/>
              </a:rPr>
              <a:t> Елена Алексеевна (</a:t>
            </a:r>
            <a:r>
              <a:rPr lang="en-US" dirty="0" smtClean="0">
                <a:hlinkClick r:id="rId3"/>
              </a:rPr>
              <a:t>R-Elena)</a:t>
            </a:r>
            <a:r>
              <a:rPr lang="en-US" dirty="0" smtClean="0"/>
              <a:t> </a:t>
            </a:r>
            <a:r>
              <a:rPr lang="ru-RU" dirty="0" smtClean="0">
                <a:hlinkClick r:id="rId4"/>
              </a:rPr>
              <a:t>Шаблон презентации "Перо, бумага..."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://alchevskpravoslavniy.ru/wp-content/uploads/2011/03/15-211x300.jpg</a:t>
            </a:r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://cs323925.userapi.com/v323925874/2d45/XvF3fV22h7w.jpg</a:t>
            </a:r>
            <a:r>
              <a:rPr lang="ru-RU" dirty="0" smtClean="0"/>
              <a:t>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 smtClean="0">
                <a:hlinkClick r:id="rId7"/>
              </a:rPr>
              <a:t>://lh5.googleusercontent.com/-mJmnfhT2ll4/TnSHp9vJSzI/AAAAAAAABAY/-7pl6GtPONw/s800/sergiy.jpg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39908" y="548680"/>
            <a:ext cx="146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42700"/>
                </a:solidFill>
                <a:latin typeface="Constantia" pitchFamily="18" charset="0"/>
                <a:cs typeface="Times New Roman" pitchFamily="18" charset="0"/>
              </a:rPr>
              <a:t>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"/>
          <p:cNvSpPr>
            <a:spLocks noChangeArrowheads="1" noChangeShapeType="1" noTextEdit="1"/>
          </p:cNvSpPr>
          <p:nvPr/>
        </p:nvSpPr>
        <p:spPr bwMode="auto">
          <a:xfrm>
            <a:off x="1306080" y="3951775"/>
            <a:ext cx="6530400" cy="1960046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Stop">
              <a:avLst>
                <a:gd name="adj" fmla="val 12500"/>
              </a:avLst>
            </a:prstTxWarp>
          </a:bodyPr>
          <a:lstStyle/>
          <a:p>
            <a:pPr algn="ctr"/>
            <a:r>
              <a:rPr lang="ru-RU" sz="3300" kern="10" spc="-164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Преподобный</a:t>
            </a:r>
          </a:p>
          <a:p>
            <a:pPr algn="ctr"/>
            <a:r>
              <a:rPr lang="ru-RU" sz="3300" kern="10" spc="-164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Сергий Радонежский</a:t>
            </a:r>
          </a:p>
        </p:txBody>
      </p:sp>
      <p:pic>
        <p:nvPicPr>
          <p:cNvPr id="2051" name="Picture 4" descr="Sergius von Radonez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0648"/>
            <a:ext cx="247729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60" y="587582"/>
            <a:ext cx="8098560" cy="54207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1" y="332656"/>
            <a:ext cx="154360" cy="5793507"/>
          </a:xfrm>
        </p:spPr>
        <p:txBody>
          <a:bodyPr>
            <a:normAutofit/>
          </a:bodyPr>
          <a:lstStyle/>
          <a:p>
            <a:endParaRPr lang="ru-RU" sz="3200" b="1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419872" y="273050"/>
            <a:ext cx="5266928" cy="6396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4" descr="Ефошкин Сергей.  У колыбел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958011" cy="640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0640" y="3272024"/>
            <a:ext cx="3657600" cy="22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eaLnBrk="0">
              <a:spcAft>
                <a:spcPts val="1395"/>
              </a:spcAft>
            </a:pPr>
            <a:endParaRPr lang="ru-RU" dirty="0">
              <a:solidFill>
                <a:srgbClr val="000000"/>
              </a:solidFill>
            </a:endParaRPr>
          </a:p>
          <a:p>
            <a:pPr algn="ctr" eaLnBrk="0">
              <a:spcAft>
                <a:spcPts val="1395"/>
              </a:spcAft>
            </a:pPr>
            <a:endParaRPr lang="ru-RU" sz="2900" dirty="0">
              <a:solidFill>
                <a:srgbClr val="000000"/>
              </a:solidFill>
              <a:latin typeface="Monotype Corsiva" pitchFamily="66" charset="0"/>
            </a:endParaRPr>
          </a:p>
          <a:p>
            <a:pPr algn="ctr" eaLnBrk="0">
              <a:spcAft>
                <a:spcPts val="1395"/>
              </a:spcAft>
            </a:pPr>
            <a:r>
              <a:rPr lang="ru-RU" sz="2900" dirty="0">
                <a:solidFill>
                  <a:srgbClr val="000000"/>
                </a:solidFill>
                <a:latin typeface="Monotype Corsiva" pitchFamily="66" charset="0"/>
              </a:rPr>
              <a:t>Преподобный Сергий </a:t>
            </a:r>
          </a:p>
          <a:p>
            <a:pPr algn="ctr" eaLnBrk="0">
              <a:spcAft>
                <a:spcPts val="1395"/>
              </a:spcAft>
            </a:pPr>
            <a:r>
              <a:rPr lang="ru-RU" sz="2900" dirty="0">
                <a:solidFill>
                  <a:srgbClr val="000000"/>
                </a:solidFill>
                <a:latin typeface="Monotype Corsiva" pitchFamily="66" charset="0"/>
              </a:rPr>
              <a:t>в семье.</a:t>
            </a:r>
            <a:r>
              <a:rPr lang="ru-RU" dirty="0"/>
              <a:t> </a:t>
            </a:r>
          </a:p>
        </p:txBody>
      </p:sp>
      <p:pic>
        <p:nvPicPr>
          <p:cNvPr id="4101" name="Picture 5" descr="0_627c9_153e069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001" y="293791"/>
            <a:ext cx="4512960" cy="64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61" y="456528"/>
            <a:ext cx="7771680" cy="5511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18560" y="-17266"/>
            <a:ext cx="8697600" cy="68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43957" rIns="0" bIns="143957" anchor="ctr">
            <a:spAutoFit/>
          </a:bodyPr>
          <a:lstStyle/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endParaRPr lang="ru-RU" sz="3300" b="1" u="sng" dirty="0">
              <a:latin typeface="Monotype Corsiva" pitchFamily="66" charset="0"/>
            </a:endParaRPr>
          </a:p>
          <a:p>
            <a:pPr eaLnBrk="0"/>
            <a:r>
              <a:rPr lang="ru-RU" sz="3300" u="sng" dirty="0">
                <a:latin typeface="Monotype Corsiva" pitchFamily="66" charset="0"/>
              </a:rPr>
              <a:t>«</a:t>
            </a:r>
            <a:r>
              <a:rPr lang="ru-RU" sz="3300" dirty="0">
                <a:latin typeface="Monotype Corsiva" pitchFamily="66" charset="0"/>
              </a:rPr>
              <a:t>Земская школа в Московской Руси» </a:t>
            </a:r>
            <a:endParaRPr lang="en-GB" sz="33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 r="64" b="-35"/>
          <a:stretch>
            <a:fillRect/>
          </a:stretch>
        </p:blipFill>
        <p:spPr bwMode="auto">
          <a:xfrm>
            <a:off x="1087200" y="300992"/>
            <a:ext cx="3646080" cy="6091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 rot="10800000" flipV="1">
            <a:off x="4898881" y="703239"/>
            <a:ext cx="3984480" cy="62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900" dirty="0">
                <a:latin typeface="Monotype Corsiva" pitchFamily="66" charset="0"/>
              </a:rPr>
              <a:t>Отрок Варфоломей, читающий псалмы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59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6336704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3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67" y="332656"/>
            <a:ext cx="8465805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96</Words>
  <Application>Microsoft Office PowerPoint</Application>
  <PresentationFormat>Экран (4:3)</PresentationFormat>
  <Paragraphs>107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700-летие со дня рождения преподобного Сергия Радонежского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</vt:lpstr>
      <vt:lpstr>Слайд 13</vt:lpstr>
      <vt:lpstr>  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Белко-белко</cp:lastModifiedBy>
  <cp:revision>158</cp:revision>
  <dcterms:created xsi:type="dcterms:W3CDTF">2011-11-18T10:03:35Z</dcterms:created>
  <dcterms:modified xsi:type="dcterms:W3CDTF">2016-02-07T07:16:00Z</dcterms:modified>
</cp:coreProperties>
</file>