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64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ru-RU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Внутренняя политика Александра </a:t>
            </a:r>
            <a:r>
              <a:rPr lang="en-US" dirty="0" smtClean="0"/>
              <a:t>I</a:t>
            </a:r>
            <a:r>
              <a:rPr lang="ru-RU" dirty="0" smtClean="0"/>
              <a:t> (1</a:t>
            </a:r>
            <a:r>
              <a:rPr lang="en-US" dirty="0" smtClean="0"/>
              <a:t>801-1806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6781800" cy="762000"/>
          </a:xfrm>
        </p:spPr>
        <p:txBody>
          <a:bodyPr>
            <a:noAutofit/>
          </a:bodyPr>
          <a:lstStyle/>
          <a:p>
            <a:pPr algn="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Покровская О.В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№36»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5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108" y="-8950"/>
            <a:ext cx="9165107" cy="7736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1.Император Александр </a:t>
            </a:r>
            <a:r>
              <a:rPr lang="en-US" b="1" i="1" dirty="0" smtClean="0"/>
              <a:t>I</a:t>
            </a:r>
            <a:endParaRPr lang="ru-RU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57" y="847622"/>
            <a:ext cx="2798859" cy="38210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07504" y="465331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1801-1825</a:t>
            </a:r>
            <a:endParaRPr lang="ru-RU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52264" y="5385314"/>
            <a:ext cx="273481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i="1" dirty="0" smtClean="0"/>
              <a:t>Внук Екатерины </a:t>
            </a:r>
            <a:r>
              <a:rPr lang="en-US" sz="2400" b="1" i="1" dirty="0" smtClean="0"/>
              <a:t>II</a:t>
            </a:r>
          </a:p>
          <a:p>
            <a:r>
              <a:rPr lang="ru-RU" sz="2400" b="1" i="1" dirty="0" smtClean="0"/>
              <a:t>Сын Павла </a:t>
            </a:r>
            <a:r>
              <a:rPr lang="en-US" sz="2400" b="1" i="1" dirty="0" smtClean="0"/>
              <a:t>I</a:t>
            </a:r>
            <a:endParaRPr lang="ru-RU" sz="2400" b="1" i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980728"/>
            <a:ext cx="2629825" cy="29969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75856" y="4224211"/>
            <a:ext cx="262982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Екатерина </a:t>
            </a:r>
            <a:r>
              <a:rPr lang="en-US" dirty="0" smtClean="0"/>
              <a:t>II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105174"/>
            <a:ext cx="2520280" cy="212823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28836" y="5406857"/>
            <a:ext cx="262982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Лагарп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09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638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2. Негласный комитет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>
                <a:solidFill>
                  <a:schemeClr val="tx1"/>
                </a:solidFill>
              </a:rPr>
              <a:t>Негласный комитет </a:t>
            </a:r>
            <a:r>
              <a:rPr lang="ru-RU" sz="3200" i="1" dirty="0" smtClean="0">
                <a:solidFill>
                  <a:schemeClr val="tx1"/>
                </a:solidFill>
              </a:rPr>
              <a:t>–сподвижники Александра </a:t>
            </a:r>
          </a:p>
          <a:p>
            <a:pPr marL="0" indent="0">
              <a:buNone/>
            </a:pPr>
            <a:endParaRPr lang="ru-RU" sz="32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916832"/>
            <a:ext cx="2808312" cy="24929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П.А. Строганов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Н.Н. Новосильцев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А.А, Чарторыйский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В.П. Кочубей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2492896"/>
            <a:ext cx="46085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Амнистия</a:t>
            </a:r>
          </a:p>
          <a:p>
            <a:r>
              <a:rPr lang="ru-RU" sz="2800" b="1" i="1" dirty="0" smtClean="0"/>
              <a:t>Открытие границ</a:t>
            </a:r>
          </a:p>
          <a:p>
            <a:r>
              <a:rPr lang="ru-RU" sz="2800" b="1" i="1" dirty="0" smtClean="0"/>
              <a:t>Ввоз западных книг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14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/>
              <a:t>3.Начало преобразований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00" y="764704"/>
            <a:ext cx="8435280" cy="5217443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1"/>
                </a:solidFill>
              </a:rPr>
              <a:t>5 важных указов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«Жалованной грамоты дворянству»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Свободный пропуск литературных произведений за границу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содержания заключённых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судебных дел – Сенату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объявлений о продаже крестьян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покупать земли крестьянам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реформы были проведены Александром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0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453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tx1"/>
                </a:solidFill>
              </a:rPr>
              <a:t>Что вы знаете об этих деятелях?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Лагарп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 якобинец, швейцарский генерал и политический деятель, воспитатель Александра I, прививший ему идеалы гуманизма Руссо. Влияние его было огромно. «Если бы не было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Лагарпа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было бы и Александра».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А. Строганов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?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Н. Новосильцев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А. Чарторыйский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П. Кочубей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 дипломат, государственный деятель, входил в ближайшее окружение Александра I, министр внутренних дел Российской империи.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61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Макрос</Template>
  <TotalTime>27</TotalTime>
  <Words>113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Macro</vt:lpstr>
      <vt:lpstr>Внутренняя политика Александра I (1801-1806)</vt:lpstr>
      <vt:lpstr>1.Император Александр I</vt:lpstr>
      <vt:lpstr>2. Негласный комитет</vt:lpstr>
      <vt:lpstr>3.Начало преобразований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Внутренняя политика Александра I (1815-1825)</dc:title>
  <dc:creator>Максим</dc:creator>
  <cp:lastModifiedBy>Максим</cp:lastModifiedBy>
  <cp:revision>6</cp:revision>
  <dcterms:created xsi:type="dcterms:W3CDTF">2015-01-22T16:53:52Z</dcterms:created>
  <dcterms:modified xsi:type="dcterms:W3CDTF">2016-02-18T12:04:59Z</dcterms:modified>
</cp:coreProperties>
</file>