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315" r:id="rId4"/>
    <p:sldId id="257" r:id="rId5"/>
    <p:sldId id="260" r:id="rId6"/>
    <p:sldId id="259" r:id="rId7"/>
    <p:sldId id="316" r:id="rId8"/>
    <p:sldId id="319" r:id="rId9"/>
    <p:sldId id="320" r:id="rId10"/>
    <p:sldId id="321" r:id="rId11"/>
    <p:sldId id="322" r:id="rId12"/>
    <p:sldId id="32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" initials="Н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3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726FD-34BA-49A9-9040-197A07F8BC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7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5C00-5EC8-4C80-8F43-CF19DB1C30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3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7EFE7-21A1-49AE-AF10-9F5F8BF3F7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9B93-4CF8-4FF5-A269-8CE8F4B3631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09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0F090-CD3E-4DF5-94BA-B1D8ECCF53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92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BF453-C6D4-499E-BBFF-9AB7056490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5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7EAB-DB1F-46EB-95C2-AA36B10B78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9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27BC-19F5-48FD-A654-B1C737347B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5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B4BFD-8418-4C67-9E91-C94CD2C24D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74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AE5C-D54C-4976-8702-7EE876C927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5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9AE73-98E1-4C51-8F9D-BF31526167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6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4376D0-428F-4A5C-A7C4-B7E7DD2EE73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1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67544" y="264755"/>
            <a:ext cx="7992888" cy="3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952625" algn="l"/>
              </a:tabLst>
            </a:pPr>
            <a:endParaRPr 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Конспект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урока - путешествия по русскому языку в 1 «в» классе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тему «Алфавит»</a:t>
            </a:r>
          </a:p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(проводился для родителей в школе </a:t>
            </a:r>
          </a:p>
          <a:p>
            <a:pPr algn="ctr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День открытых дверей 13.02.2016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  <a:tabLst>
                <a:tab pos="1952625" algn="l"/>
              </a:tabLs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262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824536" cy="345638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                                 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Рефлексия (подведение итогов занятия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63857"/>
              </p:ext>
            </p:extLst>
          </p:nvPr>
        </p:nvGraphicFramePr>
        <p:xfrm>
          <a:off x="35496" y="476671"/>
          <a:ext cx="9001000" cy="684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1600"/>
                <a:gridCol w="3469400"/>
              </a:tblGrid>
              <a:tr h="5170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9304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Какая была тема урока? Слайд № 12.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Какие цели были поставлены на уроке?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ли мы достигли?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Алфавит.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Больше узнать о русском алфавите, стать грамотнее.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делают вывод, что им есть над чем поработать, ни все ребята хорошо знают русский алфавит. Они убедились в этом, выполняя задания.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9834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№ 13 появляется изображение с весёлыми смайликами:</a:t>
                      </a: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урок был интересным, понятным, положите свой счастливый билет в конверт с зелёным смайликом, если были затруднения, то в конверт с жёлтым смайликом, а если урок не понравился, тема была трудной, то с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красным смайликом (конверты висят на доске).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 окончанию урока дети гостям урока дарят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плакатики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алфавитом, а гости пишут отзывы об уроке.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выходят к доске и кладут свои билеты в соответствующий настроению конверт.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92867"/>
            <a:ext cx="1296144" cy="99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136815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40" y="4149080"/>
            <a:ext cx="1475656" cy="130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3131"/>
            <a:ext cx="1620688" cy="109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C:\Users\1\Desktop\DSCN11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032907"/>
            <a:ext cx="1584176" cy="114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13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628800"/>
            <a:ext cx="8064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Используемая литература.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Н. Сычева «Нестандартные уроки в начальной школе», ООО «Феникс», 2011.</a:t>
            </a:r>
          </a:p>
          <a:p>
            <a:pPr marL="457200" indent="-457200" algn="just">
              <a:buAutoNum type="arabicPeriod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Чуракова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Н.А.,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Гольфман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Е.Р.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Русский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язык. 1 класс: Методическое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пособие.  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.: Академкнига/Учебник,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2011.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Л.В. Анциферова «В мире загадок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Камышлов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2008.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Волина «Русский язык. Учимся, играя»,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Новая школа, 1994.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31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5" descr="http://wiki.moodle.dp.ua/images/Fon_prezentacii_Os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979712" y="604137"/>
            <a:ext cx="626469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УРОК РУССКОГО ЯЗЫКА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1 «В» КЛАССЕ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Абдуллина Виктория Борисовна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864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«Средняя общеобразовательная школа № 46»</a:t>
            </a:r>
          </a:p>
          <a:p>
            <a:pPr algn="ctr"/>
            <a:r>
              <a:rPr lang="ru-RU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Ленинского района города </a:t>
            </a:r>
            <a:r>
              <a:rPr lang="ru-RU" sz="1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Саратова</a:t>
            </a:r>
            <a:endParaRPr lang="ru-RU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6632"/>
            <a:ext cx="914400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какие знания и действия помогут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школьникам в усвоении знаний русского алфавита,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содействовать формированию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элементарных представлений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значимости знаний алфавита;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условия для формирования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УУД.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урока.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Образовательные: обобщение и углубление знаний о русском алфавите, истории его создания;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обогащению словарного запаса детей; осознание практической необходимости знания алфавита.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развивать устную речь учащихся и фонематический слух; совершенствовать культуру речи детей, развивать орфографическую зоркость, расширять кругозор младших школьников; развивать мелкую моторику кистей рук; развивать мышление, память, способность к самоконтролю.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воспитывать любознательность, пытливость при получении знаний; формировать интерес к изучению родного языка; воспитывать чувство взаимоуважения, взаимовыручки, аккуратность, усидчивость, самостоятельность,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дисциплинированность.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Предметные УУД: знание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букв русского алфавита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Регулятивные УУД: удерживать учебную задачу, применять установленные правила в планировании способа решения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Личностные УУД: мотивация учебной деятельности, развитие интереса к предмету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Познавательные УУД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самостоятельно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выделять и формулировать познавательную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УУД: ставить вопросы, обращаться за помощью, формулировать свои затруднения, доброжелательное отношение друг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другу, воспитание взаимовыручки и взаимопомощи.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5353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Материалы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Мультимедийный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проектор, компьютер, презентация к уроку,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алфавит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(таблица),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карточки с буквами для работы учащихся.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Методические приёмы.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Словесный (вопросы, объяснение).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Наглядный (слайды, таблицы).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Игровой.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Практический (упражнения).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 за работой детей, советы.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"/>
          <a:stretch/>
        </p:blipFill>
        <p:spPr bwMode="auto">
          <a:xfrm>
            <a:off x="7020272" y="908718"/>
            <a:ext cx="1536224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2832" y="2996952"/>
            <a:ext cx="903649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разработке данного урока мною была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  игровые технологии,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т.к. урок проводился в форме урока-путешествия. Ни  для кого не секрет, что обучая посредством игры, мы учим детей не так, как нам, взрослым, давать учебный материал удобно, а как нашим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учащимся взять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 удобно.</a:t>
            </a:r>
          </a:p>
          <a:p>
            <a:pPr algn="just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выбранной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 заключается в том, что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– сильнейшее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средство социализации ребенка, она дает возможность моделировать разные ситуации жизни, искать выход. Игра важна как сфера реализации себя как личности, это деятельность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коммуникативная. 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уроке, особенно в 1 классе, позволяют осуществлять дифференцированный подход к учащимся, вовлекать каждого школьника в работу, учитывать интерес учащегося, его склонность и  уровень подготовки по предмету. </a:t>
            </a:r>
          </a:p>
          <a:p>
            <a:pPr algn="just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игрового характера обогащают учащихся новыми впечатлениями, выполняют развивающую функцию, снимают утомляемость. </a:t>
            </a:r>
          </a:p>
          <a:p>
            <a:pPr algn="just"/>
            <a:r>
              <a:rPr lang="en-US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взгляд, игровая технология даёт возможность ребёнку работать творчески, способствует развитию любознательности, повышает активность, приносит радость, формируют у ребёнка желание учиться. В современной педагогике игра, дидактическая 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игра, используется </a:t>
            </a:r>
            <a:r>
              <a:rPr lang="ru-RU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качестве самостоятельной технологии для освоения  понятия темы и даже раздела учебного предмета, а также как элемент более общей технологии.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Ход урока.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Организационный этап.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11967"/>
              </p:ext>
            </p:extLst>
          </p:nvPr>
        </p:nvGraphicFramePr>
        <p:xfrm>
          <a:off x="197768" y="836712"/>
          <a:ext cx="864096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272"/>
                <a:gridCol w="3906688"/>
              </a:tblGrid>
              <a:tr h="4838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361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Сегодня у нас необычный урок, мы отправляемся в путешествие. Отгадайте, на каком виде транспорта будем путешествовать.</a:t>
                      </a: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Птица железная в небе летит,</a:t>
                      </a: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След оставляя, шумит и гудит -</a:t>
                      </a: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дальние страны уносит людей...</a:t>
                      </a:r>
                    </a:p>
                    <a:p>
                      <a:pPr algn="just"/>
                      <a:r>
                        <a:rPr lang="ru-RU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Это не голубь и не воробей.</a:t>
                      </a: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отгадывают загадку: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САМОЛЁТ!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0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№ 2 появляется изображение самолёта с ответом.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99" y="5013176"/>
            <a:ext cx="1313657" cy="92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39" y="5479062"/>
            <a:ext cx="1386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САМОЛЁТ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Постановка цели и задач урока.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учебной 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826193"/>
              </p:ext>
            </p:extLst>
          </p:nvPr>
        </p:nvGraphicFramePr>
        <p:xfrm>
          <a:off x="90264" y="620688"/>
          <a:ext cx="8946232" cy="628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832"/>
                <a:gridCol w="3600400"/>
              </a:tblGrid>
              <a:tr h="4960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24184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 вот подул ветер, буквы в слове «самолёт» рассыпались, встали не 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том порядке, как стояли.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№ 3 появляется изображение:</a:t>
                      </a: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Посмотрите внимательно и скажите, в каком порядке встали буквы?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определяют, что буквы встали по алфавиту.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9571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Определите тему урока.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№ 4 появляется тема урока: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тема нашего урока «Алфавит», то какие цели мы можем поставить?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такое алфавит? Как появилось это слово?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Назовите синоним слова «алфавит».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А для чего мы изучаем эту тему, где она может нам пригодиться в жизни? </a:t>
                      </a:r>
                    </a:p>
                    <a:p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называют тему урока: Алфавит.</a:t>
                      </a:r>
                    </a:p>
                    <a:p>
                      <a:pPr algn="just"/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ставят цели: больше узнаем об алфавите, станем грамотнее и т.д.</a:t>
                      </a:r>
                    </a:p>
                    <a:p>
                      <a:pPr algn="just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- Алфавит – установленный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порядок букв. Пришло из греческого языка, от первых двух букв «альфа» и «вита». Синоним слова «алфавит» – русское слово «азбука» от первых букв «аз» и «буки».</a:t>
                      </a:r>
                      <a:endParaRPr lang="ru-RU" sz="15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вспоминают, что в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словарях слова стоят по алфавиту, в библиотеке  - книги, в журнале – фамилии и т. д. Делают вывод: экономия времени.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88" y="1684840"/>
            <a:ext cx="1396913" cy="88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71" y="3140968"/>
            <a:ext cx="142128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738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                                      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425736"/>
              </p:ext>
            </p:extLst>
          </p:nvPr>
        </p:nvGraphicFramePr>
        <p:xfrm>
          <a:off x="90264" y="368126"/>
          <a:ext cx="8946232" cy="6320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5832"/>
                <a:gridCol w="3600400"/>
              </a:tblGrid>
              <a:tr h="48638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36507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Что нам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нужно для того, чтобы совершить поездку?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№ 5 появляется изображение:</a:t>
                      </a: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Посмотрите,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 каждого из вас на парте лежит вот такой билет. Он не совсем обычный. Вместо места указана какая-то буква. И чтобы совершить посадку в самолёт, вам нужно встать в алфавитном порядке.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отвечают: билет.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встают с карточками по алфавиту.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97496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 вот наш самолёт взлетел! Слайд № 6.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Мы оказываемся в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волшебном саду.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Слайд № 7.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И чтобы совершить дальнейшее путешествие, необходимо выполнить задание волшебных яблонь. Слайд № 8.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называют буквы,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которые «потерялись», проверяют друг друга, по необходимости исправляют ошибки.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33" y="1136120"/>
            <a:ext cx="1216901" cy="79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26" y="908720"/>
            <a:ext cx="1368598" cy="8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420888"/>
            <a:ext cx="137510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82" y="3573016"/>
            <a:ext cx="1200342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35" y="4394199"/>
            <a:ext cx="1241204" cy="90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034" y="5733256"/>
            <a:ext cx="12810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036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IV. Обобщение и систематизация знаний ( подготовка учащихся к обобщенной деятельности)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465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                                 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знаний и умений в новой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554655"/>
              </p:ext>
            </p:extLst>
          </p:nvPr>
        </p:nvGraphicFramePr>
        <p:xfrm>
          <a:off x="45132" y="369333"/>
          <a:ext cx="9098868" cy="6758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3052"/>
                <a:gridCol w="2915816"/>
              </a:tblGrid>
              <a:tr h="4552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02788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Так как это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задание мы дружно и правильно выполнили, можем отправляться в дальнейшее путешествие. И вот мы оказались… Слайд № 9.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600" i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10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10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sz="110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Чтобы этот остров стал обитаемым, отгадаем загадки: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Он высокий и большой,                                                          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Травоядный и не злой.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Африке он проживает,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 об этом каждый знает.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пятнышко он весь родился,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Миру очень пригодился.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 ответим дети хором,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загадку все с задором! (жираф)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Предок всех собак, поверь,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Этот серый хищный зверь.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Знает в овцах, козах толк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Страшный, хитрый, лютый…  (волк)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Никто, из зверей, с ним не хочет встречаться,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Завидев его, сломя голову, мчатся.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Красив и ужасен он, в рыжих полосках,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И, только подумать, родня нашим кошкам.   (тигр)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Может и не знает кто-то: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Этот зверь - семьи енота.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Хоть "кошачий то медведь",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Но посажен нами в клеть.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Его дом - ветвей гирлянда.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 очках на морде... (панда).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200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 учеников: на необитаемом острове!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отгадывают загадки.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 каждым ответом появляется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слайде № 10 новый ответ.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293" y="1327432"/>
            <a:ext cx="1440160" cy="93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96106"/>
              </p:ext>
            </p:extLst>
          </p:nvPr>
        </p:nvGraphicFramePr>
        <p:xfrm>
          <a:off x="3703344" y="2636912"/>
          <a:ext cx="252997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9970"/>
              </a:tblGrid>
              <a:tr h="4464496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У косого нет берлоги,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нужна ему нора.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врагов спасают ноги,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от голода – кора.  (заяц)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Ты рукой его не тронь!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Грива есть, но он не конь.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 копыт, а есть клыки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на лапах коготки. (лев)</a:t>
                      </a:r>
                    </a:p>
                    <a:p>
                      <a:pPr algn="l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 На чудо-</a:t>
                      </a:r>
                      <a:r>
                        <a:rPr lang="ru-RU" sz="1200" b="0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коняшке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пестреет тельняшка. (Зебра)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Меньше тигра, больше кошки, 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 ушами – кисти-рожки.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виду кроток, но не верь: </a:t>
                      </a:r>
                    </a:p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Страшен в гневе этот зверь! (рысь)</a:t>
                      </a:r>
                    </a:p>
                    <a:p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Слайд № 10.</a:t>
                      </a:r>
                    </a:p>
                    <a:p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068960"/>
            <a:ext cx="208823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199" y="5777880"/>
            <a:ext cx="185395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668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                                         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Контроль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усвоения, обсуждения допущенных ошибок и их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коррекция.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92593"/>
              </p:ext>
            </p:extLst>
          </p:nvPr>
        </p:nvGraphicFramePr>
        <p:xfrm>
          <a:off x="197768" y="476672"/>
          <a:ext cx="8766720" cy="608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3174"/>
                <a:gridCol w="3963546"/>
              </a:tblGrid>
              <a:tr h="5369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учителя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1306">
                <a:tc>
                  <a:txBody>
                    <a:bodyPr/>
                    <a:lstStyle/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Но наши новые обитатели острова не отпускают нас обратно, пока мы не выполним их задания.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Как вы думаете,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ребята, какое будет задание, если тема урока «Алфавит»?</a:t>
                      </a:r>
                      <a:endParaRPr lang="ru-RU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догадываются, что слова - отгадки нужно записать в алфавитном порядке.</a:t>
                      </a:r>
                    </a:p>
                    <a:p>
                      <a:pPr algn="just"/>
                      <a:r>
                        <a:rPr lang="ru-RU" sz="1600" i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Учащиеся по</a:t>
                      </a:r>
                      <a:r>
                        <a:rPr lang="ru-RU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одному выходят к доске и выполняют задание, остальные работают в тетради. При необходимости помогают друг другу, корректируют ошибки одноклассников.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182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Итак, задание выполнено, мы можем отправляться обратно, в родную школу. Слайд № 11.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Ребята, а что нам помогло успешно справиться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заданиями и благополучно вернуться домой?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слайде появляются стихи: 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Дети отвечают: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ЗНАНИЯ!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58" y="3356992"/>
            <a:ext cx="138790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89240"/>
            <a:ext cx="171357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0970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1246</TotalTime>
  <Words>1424</Words>
  <Application>Microsoft Office PowerPoint</Application>
  <PresentationFormat>Экран (4:3)</PresentationFormat>
  <Paragraphs>250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Волна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136</cp:revision>
  <dcterms:modified xsi:type="dcterms:W3CDTF">2016-02-17T12:31:49Z</dcterms:modified>
</cp:coreProperties>
</file>