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56" r:id="rId3"/>
    <p:sldId id="363" r:id="rId4"/>
    <p:sldId id="365" r:id="rId5"/>
    <p:sldId id="318" r:id="rId6"/>
    <p:sldId id="360" r:id="rId7"/>
    <p:sldId id="361" r:id="rId8"/>
    <p:sldId id="366" r:id="rId9"/>
    <p:sldId id="367" r:id="rId10"/>
    <p:sldId id="359" r:id="rId11"/>
    <p:sldId id="369" r:id="rId12"/>
    <p:sldId id="368" r:id="rId13"/>
    <p:sldId id="370" r:id="rId14"/>
    <p:sldId id="371" r:id="rId15"/>
    <p:sldId id="278" r:id="rId16"/>
    <p:sldId id="35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0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0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4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2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4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3D09-6B38-4CD0-95F9-E89EDC9DCE8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1CA1-7AEA-4737-B745-C55789476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razukras.xytorok.ru/arhiv/gerls/04.jp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2218" y="631384"/>
            <a:ext cx="601362" cy="6621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2797" y="113089"/>
            <a:ext cx="109501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novaya-beresta.ru/_ld/7/07815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21" y="2286784"/>
            <a:ext cx="1961609" cy="26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1.liveinternet.ru/images/foto/c/1/apps/4/961/4961593_sozonova_n.n._kucina_e.v._chitat_ranshe_chem_govorit_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2" t="16963" r="9819" b="64848"/>
          <a:stretch/>
        </p:blipFill>
        <p:spPr bwMode="auto">
          <a:xfrm>
            <a:off x="8051786" y="478290"/>
            <a:ext cx="1001209" cy="10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7322899" y="280581"/>
            <a:ext cx="131806" cy="19770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248294" y="1374593"/>
            <a:ext cx="164610" cy="1440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74883"/>
          <a:stretch/>
        </p:blipFill>
        <p:spPr>
          <a:xfrm>
            <a:off x="1322679" y="2462567"/>
            <a:ext cx="2779764" cy="22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0.proshkolu.ru/content/media/pic/std/4000000/3158000/3157030-7db28a45bcf9519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/>
          <a:stretch/>
        </p:blipFill>
        <p:spPr bwMode="auto">
          <a:xfrm>
            <a:off x="2160188" y="636815"/>
            <a:ext cx="1815740" cy="30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5928" y="387178"/>
            <a:ext cx="4786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6000" b="1" dirty="0" smtClean="0">
                <a:solidFill>
                  <a:srgbClr val="FF0000"/>
                </a:solidFill>
              </a:rPr>
              <a:t>У. С. 46.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7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encyc.yandex.net/illustrations/bse/pictures/02781/760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" y="180254"/>
            <a:ext cx="2151020" cy="31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cka3ke.ru/sites/default/files/styles/large_tale/public/skazka_o_glupom_myshonke_1.jpg?itok=84ZbqF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51" y="328535"/>
            <a:ext cx="3028405" cy="22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detochki-doma.ru/wp-content/uploads/2012/02/Skazka-o-glupom-myishonk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47" y="403486"/>
            <a:ext cx="2957097" cy="22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0777" y="2891481"/>
            <a:ext cx="4102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Стала петь мышонку утка:</a:t>
            </a:r>
            <a:br>
              <a:rPr lang="ru-RU" sz="2800" dirty="0"/>
            </a:br>
            <a:r>
              <a:rPr lang="ru-RU" sz="2800" dirty="0"/>
              <a:t>- Га-га-га, усни, малютка!</a:t>
            </a:r>
            <a:br>
              <a:rPr lang="ru-RU" sz="2800" dirty="0"/>
            </a:br>
            <a:r>
              <a:rPr lang="ru-RU" sz="2800" dirty="0"/>
              <a:t>После дождика в саду</a:t>
            </a:r>
            <a:br>
              <a:rPr lang="ru-RU" sz="2800" dirty="0"/>
            </a:br>
            <a:r>
              <a:rPr lang="ru-RU" sz="2800" dirty="0"/>
              <a:t>Червяка тебе найду.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" name="Picture 8" descr="http://newhavenlivemusic.com/photo/55f831425f5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63" y="436973"/>
            <a:ext cx="2998082" cy="224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3222" y="4431956"/>
            <a:ext cx="5560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Стала жаба важно квакать:</a:t>
            </a:r>
            <a:br>
              <a:rPr lang="ru-RU" sz="2800" dirty="0"/>
            </a:br>
            <a:r>
              <a:rPr lang="ru-RU" sz="2800" dirty="0"/>
              <a:t>- Ква-ква-</a:t>
            </a:r>
            <a:r>
              <a:rPr lang="ru-RU" sz="2800" dirty="0" err="1"/>
              <a:t>ква</a:t>
            </a:r>
            <a:r>
              <a:rPr lang="ru-RU" sz="2800" dirty="0"/>
              <a:t>, не надо плакать!</a:t>
            </a:r>
            <a:br>
              <a:rPr lang="ru-RU" sz="2800" dirty="0"/>
            </a:br>
            <a:r>
              <a:rPr lang="ru-RU" sz="2800" dirty="0"/>
              <a:t>Спи, мышонок, до утра,</a:t>
            </a:r>
            <a:br>
              <a:rPr lang="ru-RU" sz="2800" dirty="0"/>
            </a:br>
            <a:r>
              <a:rPr lang="ru-RU" sz="2800" dirty="0"/>
              <a:t>Дам тебе я комара.</a:t>
            </a:r>
          </a:p>
        </p:txBody>
      </p:sp>
    </p:spTree>
    <p:extLst>
      <p:ext uri="{BB962C8B-B14F-4D97-AF65-F5344CB8AC3E}">
        <p14:creationId xmlns:p14="http://schemas.microsoft.com/office/powerpoint/2010/main" val="284639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encyc.yandex.net/illustrations/bse/pictures/02781/760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7" y="180254"/>
            <a:ext cx="2151020" cy="31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-marshak.ru/art/post/sorokina/sorokina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16" y="245506"/>
            <a:ext cx="3331694" cy="24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s-marshak.ru/art/post/sorokina/sorokina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53" y="245506"/>
            <a:ext cx="3406277" cy="25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3398" y="2507597"/>
            <a:ext cx="58980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- И-</a:t>
            </a:r>
            <a:r>
              <a:rPr lang="ru-RU" sz="2800" dirty="0" err="1"/>
              <a:t>го</a:t>
            </a:r>
            <a:r>
              <a:rPr lang="ru-RU" sz="2800" dirty="0"/>
              <a:t>-</a:t>
            </a:r>
            <a:r>
              <a:rPr lang="ru-RU" sz="2800" dirty="0" err="1"/>
              <a:t>го</a:t>
            </a:r>
            <a:r>
              <a:rPr lang="ru-RU" sz="2800" dirty="0"/>
              <a:t>! - поет лошадка.-</a:t>
            </a:r>
            <a:br>
              <a:rPr lang="ru-RU" sz="2800" dirty="0"/>
            </a:br>
            <a:r>
              <a:rPr lang="ru-RU" sz="2800" dirty="0"/>
              <a:t>Спи, мышонок, сладко-сладко,</a:t>
            </a:r>
            <a:br>
              <a:rPr lang="ru-RU" sz="2800" dirty="0"/>
            </a:br>
            <a:r>
              <a:rPr lang="ru-RU" sz="2800" dirty="0"/>
              <a:t>Повернись на правый бок,</a:t>
            </a:r>
            <a:br>
              <a:rPr lang="ru-RU" sz="2800" dirty="0"/>
            </a:br>
            <a:r>
              <a:rPr lang="ru-RU" sz="2800" dirty="0"/>
              <a:t>Дам овса тебе мешок!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342353" y="3991903"/>
            <a:ext cx="58980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Стала свинка хрипло хрюкать,</a:t>
            </a:r>
            <a:br>
              <a:rPr lang="ru-RU" sz="2800" dirty="0"/>
            </a:br>
            <a:r>
              <a:rPr lang="ru-RU" sz="2800" dirty="0" err="1"/>
              <a:t>Hепослушного</a:t>
            </a:r>
            <a:r>
              <a:rPr lang="ru-RU" sz="2800" dirty="0"/>
              <a:t> баюкать:</a:t>
            </a:r>
            <a:br>
              <a:rPr lang="ru-RU" sz="2800" dirty="0"/>
            </a:br>
            <a:r>
              <a:rPr lang="ru-RU" sz="2800" dirty="0"/>
              <a:t>- Баю-</a:t>
            </a:r>
            <a:r>
              <a:rPr lang="ru-RU" sz="2800" dirty="0" err="1"/>
              <a:t>баюшки</a:t>
            </a:r>
            <a:r>
              <a:rPr lang="ru-RU" sz="2800" dirty="0"/>
              <a:t>, хрю-хрю.</a:t>
            </a:r>
            <a:br>
              <a:rPr lang="ru-RU" sz="2800" dirty="0"/>
            </a:br>
            <a:r>
              <a:rPr lang="ru-RU" sz="2800" dirty="0"/>
              <a:t>Успокойся, говорю.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34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encyc.yandex.net/illustrations/bse/pictures/02781/760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7" y="180254"/>
            <a:ext cx="2151020" cy="31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detochki-doma.ru/wp-content/uploads/2012/02/Skazka-o-glupom-myishonk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84" y="180254"/>
            <a:ext cx="3593001" cy="26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audioskazki.net/wp-content/gallery/marshak/skazka_o_glupom_mjishonke/14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85" y="180254"/>
            <a:ext cx="2553913" cy="33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yt3.ggpht.com/-QDuEwn11W_M/AAAAAAAAAAI/AAAAAAAAAAA/PrM90ETrQjk/s900-c-k-no/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698" y="180254"/>
            <a:ext cx="2725992" cy="27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3984" y="2960989"/>
            <a:ext cx="51592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Закудахтала наседка: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err="1"/>
              <a:t>Куд</a:t>
            </a:r>
            <a:r>
              <a:rPr lang="ru-RU" sz="2000" dirty="0"/>
              <a:t>-куда! Не бойся, детка!</a:t>
            </a:r>
            <a:br>
              <a:rPr lang="ru-RU" sz="2000" dirty="0"/>
            </a:br>
            <a:r>
              <a:rPr lang="ru-RU" sz="2000" dirty="0"/>
              <a:t>Забирайся под крыло:</a:t>
            </a:r>
            <a:br>
              <a:rPr lang="ru-RU" sz="2000" dirty="0"/>
            </a:br>
            <a:r>
              <a:rPr lang="ru-RU" sz="2000" dirty="0"/>
              <a:t>Там и тихо, и тепло.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54671" y="3831340"/>
            <a:ext cx="5159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Стала петь мышонку щука -</a:t>
            </a:r>
            <a:br>
              <a:rPr lang="ru-RU" sz="2000" dirty="0"/>
            </a:br>
            <a:r>
              <a:rPr lang="ru-RU" sz="2000" dirty="0" err="1"/>
              <a:t>Hе</a:t>
            </a:r>
            <a:r>
              <a:rPr lang="ru-RU" sz="2000" dirty="0"/>
              <a:t> услышал он ни звука:</a:t>
            </a:r>
            <a:br>
              <a:rPr lang="ru-RU" sz="2000" dirty="0"/>
            </a:br>
            <a:r>
              <a:rPr lang="ru-RU" sz="2000" dirty="0"/>
              <a:t>Разевает щука рот,</a:t>
            </a:r>
            <a:br>
              <a:rPr lang="ru-RU" sz="2000" dirty="0"/>
            </a:br>
            <a:r>
              <a:rPr lang="ru-RU" sz="2000" dirty="0"/>
              <a:t>А не слышно, что поет...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845358" y="2960989"/>
            <a:ext cx="44293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Стала петь мышонку кошка:</a:t>
            </a:r>
            <a:br>
              <a:rPr lang="ru-RU" sz="2000" dirty="0"/>
            </a:br>
            <a:r>
              <a:rPr lang="ru-RU" sz="2000" dirty="0"/>
              <a:t>- Мяу-мяу, спи, мой крошка!</a:t>
            </a:r>
            <a:br>
              <a:rPr lang="ru-RU" sz="2000" dirty="0"/>
            </a:br>
            <a:r>
              <a:rPr lang="ru-RU" sz="2000" dirty="0"/>
              <a:t>Мяу-мяу, ляжем спать,</a:t>
            </a:r>
            <a:br>
              <a:rPr lang="ru-RU" sz="2000" dirty="0"/>
            </a:br>
            <a:r>
              <a:rPr lang="ru-RU" sz="2000" dirty="0"/>
              <a:t>Мяу-мяу, на кровать.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34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269" y="40365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ГАСТРОНОМ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asset1.mapia.ua/assets/photos/000/084/819/photos/large/chumatskyi-shliakh-gastronom-kotsiubinskogo-kiev%20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69" y="20594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7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leleka-online.com/forum/download/file.php?id=16899&amp;sid=48cc28da1f8bb39dd77ebb634a92b0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72" y="717671"/>
            <a:ext cx="2733189" cy="27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10.proshkolu.ru/content/media/pic/std/4000000/3158000/3157030-7db28a45bcf9519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/>
          <a:stretch/>
        </p:blipFill>
        <p:spPr bwMode="auto">
          <a:xfrm>
            <a:off x="792707" y="555555"/>
            <a:ext cx="1815740" cy="30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babyla.ru/uploads/_pages/38/lett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8"/>
          <a:stretch/>
        </p:blipFill>
        <p:spPr bwMode="auto">
          <a:xfrm>
            <a:off x="6737683" y="445869"/>
            <a:ext cx="2536307" cy="37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7324825" y="3166705"/>
            <a:ext cx="395416" cy="10629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53777" y="3532471"/>
            <a:ext cx="521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Л, М, Я</a:t>
            </a:r>
            <a:endParaRPr lang="ru-RU" sz="6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324825" y="3353302"/>
            <a:ext cx="0" cy="51935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93445" y="2897859"/>
            <a:ext cx="521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О</a:t>
            </a:r>
            <a:r>
              <a:rPr lang="ru-RU" sz="6000" dirty="0" smtClean="0"/>
              <a:t>, В, Ю</a:t>
            </a:r>
            <a:endParaRPr lang="ru-RU" sz="6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9273990" y="2824780"/>
            <a:ext cx="587142" cy="3136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8279" y="4757603"/>
            <a:ext cx="5799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Списать из Азбуки на с. 49 из стихотворения </a:t>
            </a:r>
            <a:r>
              <a:rPr lang="ru-RU" sz="2800" u="sng" dirty="0" smtClean="0"/>
              <a:t>первое</a:t>
            </a:r>
            <a:r>
              <a:rPr lang="ru-RU" sz="2800" dirty="0" smtClean="0"/>
              <a:t> предложение.</a:t>
            </a:r>
            <a:endParaRPr lang="ru-RU" sz="2800" dirty="0"/>
          </a:p>
        </p:txBody>
      </p:sp>
      <p:pic>
        <p:nvPicPr>
          <p:cNvPr id="12290" name="Picture 2" descr="http://cs627922.vk.me/v627922201/168de/nRVxh49Kf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1" y="329982"/>
            <a:ext cx="19526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86" y="192503"/>
            <a:ext cx="4371493" cy="64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10.proshkolu.ru/content/media/pic/std/4000000/3158000/3157030-7db28a45bcf9519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/>
          <a:stretch/>
        </p:blipFill>
        <p:spPr bwMode="auto">
          <a:xfrm>
            <a:off x="862847" y="369088"/>
            <a:ext cx="1639455" cy="2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15914" y="-138912"/>
            <a:ext cx="58426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</a:rPr>
              <a:t>Ю </a:t>
            </a:r>
            <a:r>
              <a:rPr lang="ru-RU" sz="20000" dirty="0" err="1" smtClean="0">
                <a:solidFill>
                  <a:srgbClr val="FF0000"/>
                </a:solidFill>
              </a:rPr>
              <a:t>ю</a:t>
            </a:r>
            <a:endParaRPr lang="ru-RU" sz="200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brend-optom.ru/images/parseim/e48929c568c16df9752359f06a630c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90" y="2883243"/>
            <a:ext cx="3361038" cy="33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-main-pic" descr="Картинка 3 из 276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9341" b="10434"/>
          <a:stretch>
            <a:fillRect/>
          </a:stretch>
        </p:blipFill>
        <p:spPr bwMode="auto">
          <a:xfrm>
            <a:off x="5610597" y="2959443"/>
            <a:ext cx="2034803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93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pitoshi.ru/wp-content/uploads/2014/10/16_yu_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8" t="6655" r="7411" b="39497"/>
          <a:stretch/>
        </p:blipFill>
        <p:spPr bwMode="auto">
          <a:xfrm>
            <a:off x="1193801" y="480662"/>
            <a:ext cx="3230911" cy="35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3307" y="480662"/>
            <a:ext cx="4739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Чтобы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>
                <a:solidFill>
                  <a:srgbClr val="FF0000"/>
                </a:solidFill>
              </a:rPr>
              <a:t> не укатилась,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Крепко к столбику прибью.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Ой, смотри-ка, что случилось: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Получилась… буква 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img11.nnm.ru/f/1/2/3/1/cfb814962a7ec4a3c767f697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64" y="4002796"/>
            <a:ext cx="3452184" cy="23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4734" y="4125344"/>
            <a:ext cx="4739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На арене укротитель –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Грозных тигров повелитель.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Он, как буква </a:t>
            </a:r>
            <a:r>
              <a:rPr lang="ru-RU" sz="2800" b="1" dirty="0" smtClean="0">
                <a:solidFill>
                  <a:srgbClr val="7030A0"/>
                </a:solidFill>
              </a:rPr>
              <a:t>Ю</a:t>
            </a:r>
            <a:r>
              <a:rPr lang="ru-RU" sz="2800" dirty="0" smtClean="0">
                <a:solidFill>
                  <a:srgbClr val="7030A0"/>
                </a:solidFill>
              </a:rPr>
              <a:t>, с кольцом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К тиграм смело встал лицом.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067" y="3684203"/>
            <a:ext cx="3634946" cy="113999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Ходит пешком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Калач с посошком.</a:t>
            </a:r>
          </a:p>
        </p:txBody>
      </p:sp>
      <p:pic>
        <p:nvPicPr>
          <p:cNvPr id="3074" name="Picture 2" descr="http://js.buro247.ru/img/raskraski/j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1"/>
          <a:stretch/>
        </p:blipFill>
        <p:spPr bwMode="auto">
          <a:xfrm>
            <a:off x="6261743" y="470087"/>
            <a:ext cx="2485853" cy="270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s00.infourok.ru/images/doc/185/212174/hello_html_m504f79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12" y="312441"/>
            <a:ext cx="25431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5383" y="3626538"/>
            <a:ext cx="4983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Я узнаю юлу свою,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Когда смотрю на букву </a:t>
            </a:r>
            <a:r>
              <a:rPr lang="ru-RU" sz="2800" b="1" i="1" dirty="0">
                <a:solidFill>
                  <a:srgbClr val="7030A0"/>
                </a:solidFill>
              </a:rPr>
              <a:t>Ю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46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9" y="1250861"/>
            <a:ext cx="11240356" cy="1325563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00B050"/>
                </a:solidFill>
              </a:rPr>
              <a:t>в</a:t>
            </a:r>
            <a:r>
              <a:rPr lang="ru-RU" sz="9600" b="1" dirty="0" err="1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0070C0"/>
                </a:solidFill>
              </a:rPr>
              <a:t>   </a:t>
            </a:r>
            <a:r>
              <a:rPr lang="ru-RU" sz="9600" b="1" dirty="0" smtClean="0">
                <a:solidFill>
                  <a:srgbClr val="00B050"/>
                </a:solidFill>
              </a:rPr>
              <a:t>м</a:t>
            </a:r>
            <a:r>
              <a:rPr lang="ru-RU" sz="9600" b="1" dirty="0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0070C0"/>
                </a:solidFill>
              </a:rPr>
              <a:t>   </a:t>
            </a:r>
            <a:r>
              <a:rPr lang="ru-RU" sz="9600" b="1" dirty="0" err="1" smtClean="0">
                <a:solidFill>
                  <a:srgbClr val="00B050"/>
                </a:solidFill>
              </a:rPr>
              <a:t>т</a:t>
            </a:r>
            <a:r>
              <a:rPr lang="ru-RU" sz="9600" b="1" dirty="0" err="1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0070C0"/>
                </a:solidFill>
              </a:rPr>
              <a:t>  </a:t>
            </a:r>
            <a:r>
              <a:rPr lang="ru-RU" sz="9600" b="1" dirty="0" err="1" smtClean="0">
                <a:solidFill>
                  <a:srgbClr val="00B050"/>
                </a:solidFill>
              </a:rPr>
              <a:t>д</a:t>
            </a:r>
            <a:r>
              <a:rPr lang="ru-RU" sz="9600" b="1" dirty="0" err="1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0070C0"/>
                </a:solidFill>
              </a:rPr>
              <a:t>  </a:t>
            </a:r>
            <a:r>
              <a:rPr lang="ru-RU" sz="9600" b="1" dirty="0" err="1" smtClean="0">
                <a:solidFill>
                  <a:srgbClr val="00B050"/>
                </a:solidFill>
              </a:rPr>
              <a:t>л</a:t>
            </a:r>
            <a:r>
              <a:rPr lang="ru-RU" sz="9600" b="1" dirty="0" err="1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0070C0"/>
                </a:solidFill>
              </a:rPr>
              <a:t>   </a:t>
            </a:r>
            <a:r>
              <a:rPr lang="ru-RU" sz="9600" b="1" dirty="0" err="1" smtClean="0">
                <a:solidFill>
                  <a:srgbClr val="00B050"/>
                </a:solidFill>
              </a:rPr>
              <a:t>р</a:t>
            </a:r>
            <a:r>
              <a:rPr lang="ru-RU" sz="9600" b="1" dirty="0" err="1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FF0000"/>
                </a:solidFill>
              </a:rPr>
              <a:t>   </a:t>
            </a:r>
            <a:r>
              <a:rPr lang="ru-RU" sz="9600" b="1" dirty="0" err="1" smtClean="0">
                <a:solidFill>
                  <a:srgbClr val="00B050"/>
                </a:solidFill>
              </a:rPr>
              <a:t>б</a:t>
            </a:r>
            <a:r>
              <a:rPr lang="ru-RU" sz="9600" b="1" dirty="0" err="1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0070C0"/>
                </a:solidFill>
              </a:rPr>
              <a:t>   </a:t>
            </a:r>
            <a:r>
              <a:rPr lang="ru-RU" sz="9600" b="1" dirty="0" err="1" smtClean="0">
                <a:solidFill>
                  <a:srgbClr val="00B050"/>
                </a:solidFill>
              </a:rPr>
              <a:t>п</a:t>
            </a:r>
            <a:r>
              <a:rPr lang="ru-RU" sz="9600" b="1" dirty="0" err="1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0070C0"/>
                </a:solidFill>
              </a:rPr>
              <a:t>  </a:t>
            </a:r>
            <a:r>
              <a:rPr lang="ru-RU" sz="9600" b="1" dirty="0" err="1" smtClean="0">
                <a:solidFill>
                  <a:srgbClr val="00B050"/>
                </a:solidFill>
              </a:rPr>
              <a:t>с</a:t>
            </a:r>
            <a:r>
              <a:rPr lang="ru-RU" sz="9600" b="1" dirty="0" err="1" smtClean="0">
                <a:solidFill>
                  <a:srgbClr val="FF0000"/>
                </a:solidFill>
              </a:rPr>
              <a:t>ю</a:t>
            </a:r>
            <a:r>
              <a:rPr lang="ru-RU" sz="9600" b="1" dirty="0" smtClean="0">
                <a:solidFill>
                  <a:srgbClr val="0070C0"/>
                </a:solidFill>
              </a:rPr>
              <a:t>  </a:t>
            </a:r>
            <a:r>
              <a:rPr lang="ru-RU" sz="9600" b="1" dirty="0" smtClean="0">
                <a:solidFill>
                  <a:srgbClr val="00B050"/>
                </a:solidFill>
              </a:rPr>
              <a:t>н</a:t>
            </a:r>
            <a:r>
              <a:rPr lang="ru-RU" sz="9600" b="1" dirty="0" smtClean="0">
                <a:solidFill>
                  <a:srgbClr val="FF0000"/>
                </a:solidFill>
              </a:rPr>
              <a:t>ю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9739" y="3260810"/>
            <a:ext cx="832971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работа - </a:t>
            </a:r>
            <a:r>
              <a:rPr 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работа -        .</a:t>
            </a:r>
            <a:endParaRPr lang="ru-RU" sz="96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8376931" y="5208135"/>
            <a:ext cx="1661865" cy="773372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H="1">
            <a:off x="8376930" y="5208136"/>
            <a:ext cx="1661865" cy="773372"/>
          </a:xfrm>
          <a:prstGeom prst="triangle">
            <a:avLst>
              <a:gd name="adj" fmla="val 10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784" y="1736081"/>
            <a:ext cx="3085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ю</a:t>
            </a:r>
            <a:r>
              <a:rPr lang="ru-RU" sz="8800" dirty="0" smtClean="0">
                <a:solidFill>
                  <a:srgbClr val="002060"/>
                </a:solidFill>
              </a:rPr>
              <a:t>бка</a:t>
            </a:r>
            <a:endParaRPr lang="ru-RU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1143794" y="4327242"/>
            <a:ext cx="3672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ю</a:t>
            </a:r>
            <a:r>
              <a:rPr lang="ru-RU" sz="8800" dirty="0" smtClean="0">
                <a:solidFill>
                  <a:srgbClr val="002060"/>
                </a:solidFill>
              </a:rPr>
              <a:t>нга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9725" y="815546"/>
            <a:ext cx="36723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п</a:t>
            </a:r>
            <a:r>
              <a:rPr lang="ru-RU" sz="8800" u="sng" dirty="0" smtClean="0"/>
              <a:t>о</a:t>
            </a:r>
            <a:r>
              <a:rPr lang="ru-RU" sz="8800" dirty="0" smtClean="0">
                <a:solidFill>
                  <a:srgbClr val="FF0000"/>
                </a:solidFill>
              </a:rPr>
              <a:t>ю</a:t>
            </a:r>
            <a:r>
              <a:rPr lang="ru-RU" sz="8800" dirty="0" smtClean="0"/>
              <a:t>   </a:t>
            </a:r>
          </a:p>
          <a:p>
            <a:r>
              <a:rPr lang="ru-RU" sz="8800" dirty="0" smtClean="0"/>
              <a:t>игр</a:t>
            </a:r>
            <a:r>
              <a:rPr lang="ru-RU" sz="8800" u="sng" dirty="0" smtClean="0"/>
              <a:t>а</a:t>
            </a:r>
            <a:r>
              <a:rPr lang="ru-RU" sz="8800" dirty="0" smtClean="0">
                <a:solidFill>
                  <a:srgbClr val="FF0000"/>
                </a:solidFill>
              </a:rPr>
              <a:t>ю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052" y="5391529"/>
            <a:ext cx="9673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3 работа – 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flipH="1">
            <a:off x="7494977" y="5676048"/>
            <a:ext cx="1661865" cy="773372"/>
          </a:xfrm>
          <a:prstGeom prst="triangle">
            <a:avLst>
              <a:gd name="adj" fmla="val 10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 flipH="1">
            <a:off x="7494977" y="5676048"/>
            <a:ext cx="1661865" cy="773372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42668" y="5878887"/>
            <a:ext cx="116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ru-RU" sz="3200" dirty="0" smtClean="0"/>
              <a:t>й</a:t>
            </a:r>
            <a:r>
              <a:rPr lang="en-US" sz="3200" dirty="0" smtClean="0"/>
              <a:t>]</a:t>
            </a:r>
            <a:endParaRPr lang="ru-RU" sz="3200" dirty="0"/>
          </a:p>
        </p:txBody>
      </p:sp>
      <p:pic>
        <p:nvPicPr>
          <p:cNvPr id="5122" name="Picture 2" descr="http://pixeltales.userecho.com/s/attachments/12415/34919/1597911/bbbd984f6a209949796f6c1c41fc85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90" y="123984"/>
            <a:ext cx="1910520" cy="19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ew.stihi.ru/pics/2013/11/28/74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77" y="2901949"/>
            <a:ext cx="1339230" cy="18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2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0.proshkolu.ru/content/media/pic/std/4000000/3158000/3157030-7db28a45bcf9519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/>
          <a:stretch/>
        </p:blipFill>
        <p:spPr bwMode="auto">
          <a:xfrm>
            <a:off x="1025109" y="2397557"/>
            <a:ext cx="1639455" cy="2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65" y="420987"/>
            <a:ext cx="8997501" cy="21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9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340" y="1240739"/>
            <a:ext cx="10515600" cy="1864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То у 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ли 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ла, то у 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ры 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ла,</a:t>
            </a:r>
          </a:p>
          <a:p>
            <a:pPr marL="0" indent="0">
              <a:buNone/>
            </a:pPr>
            <a:r>
              <a:rPr lang="ru-RU" sz="3600" dirty="0" smtClean="0"/>
              <a:t>То у 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ры 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ла, то у 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ли 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ла -</a:t>
            </a:r>
          </a:p>
          <a:p>
            <a:pPr marL="0" indent="0">
              <a:buNone/>
            </a:pPr>
            <a:r>
              <a:rPr lang="ru-RU" sz="3600" dirty="0" smtClean="0"/>
              <a:t>Такая игра.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14616" y="411892"/>
            <a:ext cx="732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Скороговорка.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cs627922.vk.me/v627922201/168de/nRVxh49Kf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59" y="2570934"/>
            <a:ext cx="2818284" cy="40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3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714" y="9994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Прочитайте слова.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Сколько </a:t>
            </a:r>
            <a:r>
              <a:rPr lang="ru-RU" b="1" dirty="0">
                <a:solidFill>
                  <a:srgbClr val="7030A0"/>
                </a:solidFill>
              </a:rPr>
              <a:t>звуков обозначает буква </a:t>
            </a:r>
            <a:r>
              <a:rPr lang="ru-RU" b="1" i="1" dirty="0">
                <a:solidFill>
                  <a:srgbClr val="7030A0"/>
                </a:solidFill>
              </a:rPr>
              <a:t>Ю</a:t>
            </a:r>
            <a:r>
              <a:rPr lang="ru-RU" b="1" dirty="0">
                <a:solidFill>
                  <a:srgbClr val="7030A0"/>
                </a:solidFill>
              </a:rPr>
              <a:t>?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Найдите лишнее слово.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049" y="2715311"/>
            <a:ext cx="10515600" cy="90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ю</a:t>
            </a:r>
            <a:r>
              <a:rPr lang="ru-RU" sz="4400" dirty="0" smtClean="0"/>
              <a:t>нга  </a:t>
            </a:r>
            <a:r>
              <a:rPr lang="ru-RU" sz="4400" dirty="0" smtClean="0">
                <a:solidFill>
                  <a:srgbClr val="FF0000"/>
                </a:solidFill>
              </a:rPr>
              <a:t>ю</a:t>
            </a:r>
            <a:r>
              <a:rPr lang="ru-RU" sz="4400" dirty="0" smtClean="0"/>
              <a:t>г  </a:t>
            </a:r>
            <a:r>
              <a:rPr lang="ru-RU" sz="4400" dirty="0" smtClean="0">
                <a:solidFill>
                  <a:srgbClr val="FF0000"/>
                </a:solidFill>
              </a:rPr>
              <a:t>ю</a:t>
            </a:r>
            <a:r>
              <a:rPr lang="ru-RU" sz="4400" dirty="0" smtClean="0"/>
              <a:t>бка  </a:t>
            </a:r>
            <a:r>
              <a:rPr lang="ru-RU" sz="4400" dirty="0" smtClean="0">
                <a:solidFill>
                  <a:srgbClr val="FF0000"/>
                </a:solidFill>
              </a:rPr>
              <a:t>ю</a:t>
            </a:r>
            <a:r>
              <a:rPr lang="ru-RU" sz="4400" dirty="0" smtClean="0"/>
              <a:t>ннат  </a:t>
            </a:r>
            <a:r>
              <a:rPr lang="ru-RU" sz="4400" dirty="0" smtClean="0">
                <a:solidFill>
                  <a:srgbClr val="FF0000"/>
                </a:solidFill>
              </a:rPr>
              <a:t>ю</a:t>
            </a:r>
            <a:r>
              <a:rPr lang="ru-RU" sz="4400" dirty="0" smtClean="0"/>
              <a:t>ркий.</a:t>
            </a:r>
            <a:endParaRPr lang="ru-RU" sz="4400" dirty="0"/>
          </a:p>
        </p:txBody>
      </p:sp>
      <p:pic>
        <p:nvPicPr>
          <p:cNvPr id="6146" name="Picture 2" descr="http://izhportal.net/sites/default/files/gjcflbkb_lthtdmz.jpg.crop_dis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27" y="3816341"/>
            <a:ext cx="4070607" cy="27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7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200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вю   мю   тю  дю  лю   рю   бю   пю  сю  ню</vt:lpstr>
      <vt:lpstr>Презентация PowerPoint</vt:lpstr>
      <vt:lpstr>Презентация PowerPoint</vt:lpstr>
      <vt:lpstr>Презентация PowerPoint</vt:lpstr>
      <vt:lpstr>Прочитайте слова.  Сколько звуков обозначает буква Ю? Найдите лишнее слово. </vt:lpstr>
      <vt:lpstr>Презентация PowerPoint</vt:lpstr>
      <vt:lpstr>Презентация PowerPoint</vt:lpstr>
      <vt:lpstr>Презентация PowerPoint</vt:lpstr>
      <vt:lpstr>Презентация PowerPoint</vt:lpstr>
      <vt:lpstr>ГАСТРОНОМ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User-OK!</dc:creator>
  <cp:lastModifiedBy>User-OK!</cp:lastModifiedBy>
  <cp:revision>140</cp:revision>
  <dcterms:created xsi:type="dcterms:W3CDTF">2015-09-14T10:51:50Z</dcterms:created>
  <dcterms:modified xsi:type="dcterms:W3CDTF">2016-02-17T15:45:10Z</dcterms:modified>
</cp:coreProperties>
</file>