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7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74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5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56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29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61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3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58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4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4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7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38BE-3AF2-4740-8F36-E6ADDCD8425E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8F785-F7AB-473E-8BE4-70A5F0997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6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007" y="553793"/>
            <a:ext cx="102000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Инвариант – остаток от деления.</a:t>
            </a:r>
            <a:endParaRPr lang="ru-RU" sz="4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3387090" algn="l"/>
              </a:tabLst>
            </a:pPr>
            <a:r>
              <a:rPr lang="ru-RU" sz="4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Если в задаче, при делении данных чисел на какое-то число, остаток не изменяется, то, возможно, он является инвариантом. Для того, чтобы понимать, будет ли тот или иной остаток от деления инвариантом, решим следующие задачи.</a:t>
            </a:r>
            <a:endParaRPr lang="ru-RU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66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Задача.</a:t>
            </a:r>
            <a:r>
              <a:rPr lang="ru-RU" sz="4000" dirty="0" smtClean="0"/>
              <a:t> </a:t>
            </a:r>
            <a:r>
              <a:rPr lang="ru-RU" sz="4000" dirty="0"/>
              <a:t>В каждую клетку квадратной таблицы размером 25×25 вписано произвольно одно из чисел: +1 или -1. Под каждым из столбцов записывается произведение всех чисел данного столбца, а справа от каждой строки – произведение всех чисел данной строки. Может ли сумма всех 50 произведений быть равной нулю?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60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dirty="0" smtClean="0"/>
              <a:t>Решение:</a:t>
            </a:r>
          </a:p>
          <a:p>
            <a:pPr marL="0" indent="0">
              <a:buNone/>
            </a:pPr>
            <a:r>
              <a:rPr lang="ru-RU" sz="3500" dirty="0" smtClean="0"/>
              <a:t>	Перемножая все 50 произведений, мы получим 1, так как в каждое произведение любое из чисел, вписанных в клетки таблицы, войдет 2 раза - один раз в произведение по строкам, один раз – по столбцам. Тогда в число пятидесяти  множителей будет входить четное число произведений, с «-1». Поэтому сумма четного числа произведений, с  «1»,  и четного числа произведений, с «-1», не может быть равна 0. (Одинакового числа слагаемых не будет, так как  50 : 2 = 25 – число нечетное.)  </a:t>
            </a:r>
          </a:p>
          <a:p>
            <a:pPr marL="0" indent="0">
              <a:buNone/>
            </a:pPr>
            <a:r>
              <a:rPr lang="ru-RU" sz="3500" dirty="0" smtClean="0"/>
              <a:t>	Инвариантом в этой задаче будет знак произведения 50 множителей.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079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4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0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/>
              <a:t>Задача </a:t>
            </a:r>
            <a:r>
              <a:rPr lang="ru-RU" sz="4000" dirty="0" smtClean="0"/>
              <a:t> </a:t>
            </a:r>
            <a:r>
              <a:rPr lang="ru-RU" sz="4000" dirty="0"/>
              <a:t>Мише учитель математики поставил в дневник отметку «2». Миша, желая скрыть от мамы данный факт, порвал свой дневник на 4 части. Этого ему показалось мало, поэтому некоторые из этих частей (может быть и не все)  он порвал на 4 части и так далее. Мама нашла 20 «кусочков» дневника. Все ли куски нашла мама?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399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Решение: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того, чтобы решить задачу, необходимо ответить на вопрос: «Какое число обрывков могло получиться?» Сначала Миша порвал дневник на 4 части. Если он порвал на 4 части  один из четырех кусочков, то их станет 4+ 3 = 7. Если Миша и дальше будет рвать кусочки на 4 части, то их будет получаться 4 +6 = 10, 4 + 9 = 13, 4 + 12 = 16, 4 + 15 =19,     4 +18 =22 и так далее. Таким образом, кусочков может быть 4, 7, 10, 13, 16, 19, 22, …  Значит, мама нашла не все кусочки. Можно заметить, что при делении каждого из этих чисел  на 3 получается остаток 1.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данной задаче в качестве инварианта выступил остаток от деления на 3.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4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Задача </a:t>
            </a:r>
            <a:r>
              <a:rPr lang="ru-RU" sz="4000" b="1" dirty="0" smtClean="0"/>
              <a:t>.</a:t>
            </a:r>
            <a:r>
              <a:rPr lang="ru-RU" sz="4000" dirty="0" smtClean="0"/>
              <a:t> </a:t>
            </a:r>
            <a:r>
              <a:rPr lang="ru-RU" sz="4000" dirty="0"/>
              <a:t>Хулиганы Вася и Петя порвали школьную стенгазету, в которой была заметка об их плохой учебе. Причем Вася рвал каждый кусок на 5 частей, а Петя на 9. Заместитель директора школы, заметив такое безобразие, потребовала собрать обрывки стенгазеты. Ребята нашли 1999 обрывков. Все ли обрывки были найдены и почему?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1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b="1" i="1" dirty="0"/>
              <a:t>Решение:</a:t>
            </a:r>
            <a:endParaRPr lang="ru-RU" sz="3600" dirty="0"/>
          </a:p>
          <a:p>
            <a:pPr marL="0" indent="0">
              <a:buNone/>
            </a:pPr>
            <a:r>
              <a:rPr lang="ru-RU" sz="3600" dirty="0"/>
              <a:t>	Рассмотрим, какое число обрывков могло получиться. Если Вася первоначально порвал стенгазету на 5 кусков, а затем один из кусков снова на 5, то всего их получается 9. Если теперь Вася будет дальше рвать некоторые куски на 5, а Петя на 9, то число кусков может получиться 5, 9, 13, 17, 21 и т. д. Можно заметить, что общее число кусков можно записать как </a:t>
            </a:r>
            <a:r>
              <a:rPr lang="ru-RU" sz="3600" i="1" dirty="0"/>
              <a:t>4</a:t>
            </a:r>
            <a:r>
              <a:rPr lang="en-GB" sz="3600" i="1" dirty="0"/>
              <a:t>n</a:t>
            </a:r>
            <a:r>
              <a:rPr lang="ru-RU" sz="3600" i="1" dirty="0"/>
              <a:t>+1. </a:t>
            </a:r>
            <a:r>
              <a:rPr lang="ru-RU" sz="3600" dirty="0"/>
              <a:t>Так как 1999=499×4+3, то ученики собрали не все обрывки стенгазеты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данной задаче в качестве инварианта выступил остаток от деления на 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87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2276"/>
            <a:ext cx="10515600" cy="5674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Инвариант – знак произведения.</a:t>
            </a:r>
            <a:endParaRPr lang="ru-RU" sz="3600" dirty="0"/>
          </a:p>
          <a:p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Сформулируем </a:t>
            </a:r>
            <a:r>
              <a:rPr lang="ru-RU" sz="3600" dirty="0"/>
              <a:t>наиболее важное утверждение, которое используется при решении задач, где в качестве инварианта выступает знак произведения:</a:t>
            </a:r>
          </a:p>
          <a:p>
            <a:pPr marL="0" lvl="0" indent="0">
              <a:buNone/>
            </a:pPr>
            <a:r>
              <a:rPr lang="ru-RU" sz="3600" dirty="0"/>
              <a:t>Знак произведения нескольких (отличных от нуля) чисел определяется четностью количества отрицательных множителей.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7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743" y="656822"/>
            <a:ext cx="10515600" cy="549438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Приведем примеры:</a:t>
            </a:r>
          </a:p>
          <a:p>
            <a:pPr marL="0" indent="0">
              <a:buNone/>
            </a:pPr>
            <a:r>
              <a:rPr lang="ru-RU" sz="3600" dirty="0"/>
              <a:t>1. Число (-1) × (-2) × (-3) × (-4) положительно, так как в произведении четное число отрицательных множителей.</a:t>
            </a:r>
          </a:p>
          <a:p>
            <a:pPr marL="0" indent="0">
              <a:buNone/>
            </a:pPr>
            <a:r>
              <a:rPr lang="ru-RU" sz="3600" dirty="0"/>
              <a:t>2. Число (-1) × 2 × (-3) × 4 × (-5) отрицательно, так как в произведении нечетное число отрицательных множителей.</a:t>
            </a:r>
          </a:p>
          <a:p>
            <a:pPr marL="0" indent="0">
              <a:buNone/>
            </a:pPr>
            <a:r>
              <a:rPr lang="ru-RU" sz="3600" dirty="0"/>
              <a:t>     Применяя это утверждение, решим следующие задачи.</a:t>
            </a:r>
          </a:p>
          <a:p>
            <a:pPr marL="0" indent="0">
              <a:buNone/>
            </a:pPr>
            <a:r>
              <a:rPr lang="ru-RU" dirty="0"/>
              <a:t>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53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4000" b="1" dirty="0"/>
              <a:t>Задача </a:t>
            </a:r>
            <a:r>
              <a:rPr lang="ru-RU" sz="4000" b="1" dirty="0" smtClean="0"/>
              <a:t>.</a:t>
            </a:r>
            <a:r>
              <a:rPr lang="ru-RU" sz="4000" dirty="0" smtClean="0"/>
              <a:t> </a:t>
            </a:r>
            <a:r>
              <a:rPr lang="ru-RU" sz="4000" dirty="0"/>
              <a:t>Квадрат 5×5 заполнен числами так, что произведение чисел в каждой строке отрицательно. Доказать, что найдется столбец, в котором произведение чисел так же отрицательно.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58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300" b="1" i="1" dirty="0"/>
              <a:t>Решение:</a:t>
            </a:r>
            <a:endParaRPr lang="ru-RU" sz="4300" dirty="0"/>
          </a:p>
          <a:p>
            <a:pPr marL="0" indent="0">
              <a:buNone/>
            </a:pPr>
            <a:r>
              <a:rPr lang="ru-RU" sz="4300" dirty="0"/>
              <a:t>	Найдем произведение всех чисел в квадрате. Так как произведение чисел в каждой строке отрицательно, то и произведение всех чисел будет отрицательно. Но с другой стороны, произведение всех чисел равно и произведению чисел в столбцах. А так как произведение всех чисел отрицательно, то найдется столбец, в котором произведение чисел является отрицательным.</a:t>
            </a:r>
          </a:p>
          <a:p>
            <a:pPr marL="0" indent="0">
              <a:buNone/>
            </a:pPr>
            <a:r>
              <a:rPr lang="ru-RU" sz="4300" dirty="0"/>
              <a:t>	Инвариантом в этой задаче является знак произведения всех чисел в квадрате – оно отрицательное.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31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458</Words>
  <Application>Microsoft Office PowerPoint</Application>
  <PresentationFormat>Широкоэкранный</PresentationFormat>
  <Paragraphs>31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</dc:creator>
  <cp:lastModifiedBy>marina</cp:lastModifiedBy>
  <cp:revision>2</cp:revision>
  <dcterms:created xsi:type="dcterms:W3CDTF">2015-11-26T04:34:05Z</dcterms:created>
  <dcterms:modified xsi:type="dcterms:W3CDTF">2015-11-26T04:36:02Z</dcterms:modified>
</cp:coreProperties>
</file>