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  <p:sldId id="267" r:id="rId5"/>
    <p:sldId id="266" r:id="rId6"/>
    <p:sldId id="265" r:id="rId7"/>
    <p:sldId id="269" r:id="rId8"/>
    <p:sldId id="263" r:id="rId9"/>
    <p:sldId id="268" r:id="rId10"/>
    <p:sldId id="270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F:\МУСОР\iCA4BGB0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3" y="1916832"/>
            <a:ext cx="2140057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МУСОР\iCAF7CUO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24098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МУСОР\iCAIM9FK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31518"/>
            <a:ext cx="20859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214422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643050"/>
            <a:ext cx="6500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Найти на числовой окружности точки а)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-37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928802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Решение: Пользуясь формулой что число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M(t+2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(8 слайд)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получим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228599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а) 21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 = (4+5/4)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=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2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/4, значит числу 21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соответствует такое же число что и числу 5/4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- середина третьей четверти.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3071810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б) -37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  = -(6+1/6)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 -(6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/6) = -3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• 2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/6, значит числу -37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 соответствует такое же число что и числу - 1/6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тоже самое что и 11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85860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окружность в жизни.</a:t>
            </a:r>
            <a:endParaRPr lang="ru-RU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85736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</a:rPr>
              <a:t>В реальной жизни часто встречается движение по окружности. Например в спорте: соревнования велосипедистов, которые проезжают определенный круг на время или соревнования гоночных автомобилей которым надо проехать наибольшее количество кругов за отведенное время.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" name="Рисунок 6" descr="big12695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3821398" cy="2551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5560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00438"/>
            <a:ext cx="4143372" cy="276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114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764704"/>
            <a:ext cx="656359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Задачи из тригонометрии входят ли </a:t>
            </a:r>
            <a:r>
              <a:rPr lang="ru-RU" dirty="0" smtClean="0">
                <a:solidFill>
                  <a:srgbClr val="FF0000"/>
                </a:solidFill>
              </a:rPr>
              <a:t>ОГЭ, ЕГЭ</a:t>
            </a:r>
            <a:r>
              <a:rPr lang="ru-RU" dirty="0" smtClean="0"/>
              <a:t>? Если входят то,</a:t>
            </a:r>
          </a:p>
          <a:p>
            <a:r>
              <a:rPr lang="ru-RU" dirty="0"/>
              <a:t>п</a:t>
            </a:r>
            <a:r>
              <a:rPr lang="ru-RU" dirty="0" smtClean="0"/>
              <a:t>од каким </a:t>
            </a:r>
            <a:r>
              <a:rPr lang="ru-RU" dirty="0" smtClean="0">
                <a:solidFill>
                  <a:srgbClr val="FF0000"/>
                </a:solidFill>
              </a:rPr>
              <a:t>номером в контрольно-измерительных материалах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Какие профессии связаны с числовой окружностью?</a:t>
            </a:r>
          </a:p>
          <a:p>
            <a:r>
              <a:rPr lang="ru-RU" dirty="0" smtClean="0"/>
              <a:t>Ответ: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800" dirty="0" smtClean="0">
                <a:solidFill>
                  <a:srgbClr val="FF0000"/>
                </a:solidFill>
              </a:rPr>
              <a:t>Рефлексия: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Чему вы научились на этом уроке …….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Какие задания больше всего трудно решать ……..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Мне бы хотелось на следующем уроке ………….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9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988840"/>
            <a:ext cx="6907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2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340768"/>
            <a:ext cx="7270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Числовая окружность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3068960"/>
            <a:ext cx="256698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34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285860"/>
            <a:ext cx="3449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окружность в жизни.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857364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Рассмотрим конкретный пример.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285992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Бегун бежит по кругу длиной 400 метров. Спортсмен стартует в точке А (рис. 1) и движется против часовой стрелки. Где он будет находится через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.? А где провести финишную черту если бегуну пробежать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4195м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.?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643182"/>
            <a:ext cx="2571768" cy="25717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29454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643314"/>
            <a:ext cx="51435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бегун будет находиться в точке С, так как он пробежит ровно половину дистанции.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Пробежав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бегун сделает ровно два круга и окажется в точке А.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это 3 круга по 400 м (1200м.) и еще 300 метров, то есть ¾ от беговой дорожки, финиш этой дистанции в точке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будет находиться наш бегун пробежав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4195м.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10 кругов это 4000 метров, останется пробежать 195 метров, это на 5 метров меньше чем половина дистанции. Значит финиш будет в точки М, расположенной около точки С.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321468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285860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A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214686"/>
            <a:ext cx="4214842" cy="28838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2976" y="1785926"/>
            <a:ext cx="635798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Числовая окружность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это единичная окружность, точки которой соответствуют определенным действительным числам.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Единичной окружностью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называют окружность радиуса 1.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142984"/>
            <a:ext cx="377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вид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1714488"/>
            <a:ext cx="47149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Радиус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окружности принимается за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единицу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измерения.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Горизонтальный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диаметр обозначают AC, причем А – это крайняя 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правая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точка.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Вертикальный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диаметр обозначают BD, причем B – это крайняя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верхняя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точка.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Диаметры АС и BD делят окружность на четыре четвери: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первая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это дуга AB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вторая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BC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третья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CD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четвертая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DA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Начальная точка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числовой окружности – точка 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Отсчет от точки А 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часовой стрелки называется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положительным направлением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Отсчет от точки А 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часовой стрелке называется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отрицательным направлением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6" y="2172367"/>
            <a:ext cx="256698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790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285860"/>
            <a:ext cx="3255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71462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285992"/>
            <a:ext cx="5857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Длина числовой окружности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вычисляется по формуле: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285992"/>
            <a:ext cx="2657475" cy="3143250"/>
          </a:xfrm>
          <a:prstGeom prst="rect">
            <a:avLst/>
          </a:prstGeom>
        </p:spPr>
      </p:pic>
      <p:pic>
        <p:nvPicPr>
          <p:cNvPr id="11" name="Рисунок 10" descr="Длина окружност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786058"/>
            <a:ext cx="2048161" cy="447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5786" y="3429000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как единичная окружность то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29000"/>
            <a:ext cx="5143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785786" y="4000504"/>
            <a:ext cx="1048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взять 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4000504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длина окружности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000504"/>
            <a:ext cx="1714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785786" y="457200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 быть выражена числом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4500570"/>
            <a:ext cx="174307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1448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точки на окружности и их имена представлены на рисунке: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2571744"/>
            <a:ext cx="33575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Каждая из четырёх четвертей числовой окружности разделена на три равные части и около каждой из полученных двенадцати точек записано число, которому она соответствует.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3786190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числовой окружности верно следующее утверждение: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4357694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точка М  числовой окружности соответствует числу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она соответствует и числу вида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t+2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целое число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Важно!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M(t+2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F:\ХББ\алгебра\10-klass-uroki-chislovaya_okruzhnost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33" y="2204864"/>
            <a:ext cx="38862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285860"/>
            <a:ext cx="1285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714488"/>
            <a:ext cx="67151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единичной окружности дуга АВ разделена точкой М на две равные части, а точками К и Р — на три равные части.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Чему равна длина дуги: AM, МВ, АК, КР, РB, АР, КМ?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49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Длина дуги АВ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разделив ее на две равные части точкой М, получим две дуги, длиной —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каждая. Значит, AM = МВ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78619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Дуга АВ разбита на три равные части точками К и Р, то длина каждой полученной части равна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т. е.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значит, АК = КР = РВ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Дуга АР состоит из двух дуг АК и КР длиной —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Значит, АР = 2 •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Осталось вычислить длину дуги КМ. Эта дуга получается из дуги AM исключением дуги АК. Таким образом, КМ = AM – АК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/4 -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285860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8592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Найти на числовой окружности точку которая соответствует заданному числу: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/2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/2.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250030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786058"/>
            <a:ext cx="4643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соответствует точка А, т.к. пройдя по окружности путь длиной 2</a:t>
            </a:r>
            <a:r>
              <a:rPr lang="el-GR" sz="14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т.е. ровно одну окружность, мы опять попадем в точку А 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571876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т.к.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+3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т.е. двигаясь в положительном направлении, нужно пройти целую окружность и дополнительно путь длиной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572008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М, т.к.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двигаясь в положительном направлении, нужно пройти путь в половину дуги АВ длиной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500702"/>
            <a:ext cx="47149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В, т.к.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двигаясь в отрицательном направлении из точки А, нужно пройти путь длиной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856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Занимательная математика</vt:lpstr>
      <vt:lpstr>Презентация PowerPoint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Гость</dc:creator>
  <cp:lastModifiedBy>Гость</cp:lastModifiedBy>
  <cp:revision>4</cp:revision>
  <dcterms:modified xsi:type="dcterms:W3CDTF">2015-10-27T16:35:43Z</dcterms:modified>
</cp:coreProperties>
</file>