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6" r:id="rId3"/>
    <p:sldId id="261" r:id="rId4"/>
    <p:sldId id="285" r:id="rId5"/>
    <p:sldId id="262" r:id="rId6"/>
    <p:sldId id="287" r:id="rId7"/>
    <p:sldId id="263" r:id="rId8"/>
    <p:sldId id="268" r:id="rId9"/>
    <p:sldId id="266" r:id="rId10"/>
    <p:sldId id="264" r:id="rId11"/>
    <p:sldId id="269" r:id="rId12"/>
    <p:sldId id="270" r:id="rId13"/>
    <p:sldId id="274" r:id="rId14"/>
    <p:sldId id="271" r:id="rId15"/>
    <p:sldId id="272" r:id="rId16"/>
    <p:sldId id="277" r:id="rId17"/>
    <p:sldId id="278" r:id="rId18"/>
    <p:sldId id="280" r:id="rId19"/>
    <p:sldId id="281" r:id="rId20"/>
    <p:sldId id="282" r:id="rId21"/>
    <p:sldId id="283" r:id="rId22"/>
    <p:sldId id="284" r:id="rId23"/>
    <p:sldId id="288" r:id="rId24"/>
    <p:sldId id="273" r:id="rId25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1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782" y="-438"/>
      </p:cViewPr>
      <p:guideLst>
        <p:guide orient="horz" pos="2382"/>
        <p:guide pos="33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1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1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1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1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9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1" y="1764295"/>
            <a:ext cx="4722919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1" y="1692534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1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0" y="1692534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4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4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tile tx="0" ty="0" sx="100000" sy="100000" flip="xy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1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4" y="7008172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&#1072;&#1089;&#1090;&#1077;&#1088;-&#1082;&#1083;&#1072;&#1089;&#1089;\&#1084;&#1091;&#1079;&#1099;&#1082;&#1072;\&#1073;&#1086;&#1083;&#1100;&#1096;&#1077;%2030%20&#1089;&#1077;&#1082;&#1091;&#1085;&#1076;\020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&#1072;&#1089;&#1090;&#1077;&#1088;-&#1082;&#1083;&#1072;&#1089;&#1089;\&#1084;&#1091;&#1079;&#1099;&#1082;&#1072;\&#1084;&#1080;&#1085;&#1091;&#1090;&#1072;\006.mp3" TargetMode="Externa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&#1072;&#1089;&#1090;&#1077;&#1088;-&#1082;&#1083;&#1072;&#1089;&#1089;\&#1084;&#1091;&#1079;&#1099;&#1082;&#1072;\&#1084;&#1080;&#1085;&#1091;&#1090;&#1072;\001.mp3" TargetMode="Externa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&#1072;&#1089;&#1090;&#1077;&#1088;-&#1082;&#1083;&#1072;&#1089;&#1089;\&#1084;&#1091;&#1079;&#1099;&#1082;&#1072;\003.mp3" TargetMode="Externa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&#1072;&#1089;&#1090;&#1077;&#1088;-&#1082;&#1083;&#1072;&#1089;&#1089;\&#1084;&#1091;&#1079;&#1099;&#1082;&#1072;\Enigma%20.mp3" TargetMode="Externa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0"/>
            <a:lum/>
          </a:blip>
          <a:srcRect/>
          <a:tile tx="0" ty="0" sx="100000" sy="100000" flip="xy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0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92023" y="7165039"/>
            <a:ext cx="431059" cy="215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2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6526" y="1208863"/>
            <a:ext cx="8310669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/>
              <a:t>В луже, в море, в океане</a:t>
            </a:r>
            <a:endParaRPr lang="ru-RU" sz="3200" b="1" dirty="0" smtClean="0"/>
          </a:p>
          <a:p>
            <a:pPr>
              <a:buNone/>
            </a:pPr>
            <a:r>
              <a:rPr lang="ru-RU" sz="3200" b="1" i="1" dirty="0" smtClean="0"/>
              <a:t>И в водопроводном кране,</a:t>
            </a:r>
            <a:endParaRPr lang="ru-RU" sz="3200" b="1" dirty="0" smtClean="0"/>
          </a:p>
          <a:p>
            <a:pPr>
              <a:buNone/>
            </a:pPr>
            <a:r>
              <a:rPr lang="ru-RU" sz="3200" b="1" i="1" dirty="0" smtClean="0"/>
              <a:t>Как сосулька замерзает,</a:t>
            </a:r>
            <a:endParaRPr lang="ru-RU" sz="3200" b="1" dirty="0" smtClean="0"/>
          </a:p>
          <a:p>
            <a:pPr>
              <a:buNone/>
            </a:pPr>
            <a:r>
              <a:rPr lang="ru-RU" sz="3200" b="1" i="1" dirty="0" smtClean="0"/>
              <a:t>В лес туманом заползает,</a:t>
            </a:r>
            <a:endParaRPr lang="ru-RU" sz="3200" b="1" dirty="0" smtClean="0"/>
          </a:p>
          <a:p>
            <a:pPr>
              <a:buNone/>
            </a:pPr>
            <a:r>
              <a:rPr lang="ru-RU" sz="3200" b="1" i="1" dirty="0" smtClean="0"/>
              <a:t>Ледником в горах зовется</a:t>
            </a:r>
            <a:endParaRPr lang="ru-RU" sz="3200" b="1" dirty="0" smtClean="0"/>
          </a:p>
          <a:p>
            <a:pPr>
              <a:buNone/>
            </a:pPr>
            <a:r>
              <a:rPr lang="ru-RU" sz="3200" b="1" i="1" dirty="0" smtClean="0"/>
              <a:t>Лентой серебристой вьется.</a:t>
            </a:r>
            <a:endParaRPr lang="ru-RU" sz="3200" b="1" dirty="0" smtClean="0"/>
          </a:p>
          <a:p>
            <a:pPr>
              <a:buNone/>
            </a:pPr>
            <a:r>
              <a:rPr lang="ru-RU" sz="3200" b="1" i="1" dirty="0" smtClean="0"/>
              <a:t>Мы привыкли, что вода –</a:t>
            </a:r>
            <a:endParaRPr lang="ru-RU" sz="3200" b="1" dirty="0" smtClean="0"/>
          </a:p>
          <a:p>
            <a:pPr>
              <a:buNone/>
            </a:pPr>
            <a:r>
              <a:rPr lang="ru-RU" sz="3200" b="1" i="1" dirty="0" smtClean="0"/>
              <a:t>Наша спутница всегда!</a:t>
            </a:r>
            <a:endParaRPr lang="ru-RU" sz="3200" b="1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9616" y="396224"/>
            <a:ext cx="2424722" cy="812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ВОДА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59061" y="396224"/>
            <a:ext cx="2424722" cy="812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ЛЮДИ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4" idx="3"/>
            <a:endCxn id="9" idx="1"/>
          </p:cNvCxnSpPr>
          <p:nvPr/>
        </p:nvCxnSpPr>
        <p:spPr>
          <a:xfrm>
            <a:off x="4134338" y="802544"/>
            <a:ext cx="242472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Documents and Settings\Admin\Рабочий стол\мастер-класс\3782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3852070"/>
            <a:ext cx="4985769" cy="3709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Admin\Рабочий стол\мастер-класс\iStock_000005192177X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9510" y="1423177"/>
            <a:ext cx="5344854" cy="3240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9616" y="446738"/>
            <a:ext cx="2424722" cy="762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ВОДА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59061" y="446738"/>
            <a:ext cx="2424722" cy="833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РАСТЕНИЯ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4" idx="3"/>
            <a:endCxn id="9" idx="1"/>
          </p:cNvCxnSpPr>
          <p:nvPr/>
        </p:nvCxnSpPr>
        <p:spPr>
          <a:xfrm>
            <a:off x="4134338" y="827801"/>
            <a:ext cx="2424723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C:\Documents and Settings\Admin\Рабочий стол\мастер-класс\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33781" y="3352003"/>
            <a:ext cx="5259619" cy="3731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Documents and Settings\Admin\Рабочий стол\мастер-класс\cac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0301"/>
            <a:ext cx="5178974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\Рабочий стол\мастер-класс\55953848_f4f2ce813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5460" y="423045"/>
            <a:ext cx="3408612" cy="409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 descr="C:\Documents and Settings\Admin\Рабочий стол\мастер-класс\285cd3ec3d5b7054c61e32adce38211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285" y="2780499"/>
            <a:ext cx="5819985" cy="4481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9616" y="396224"/>
            <a:ext cx="2424722" cy="812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ВОДА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59061" y="396224"/>
            <a:ext cx="2424722" cy="812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ЖИВОТНЫЕ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4" idx="3"/>
            <a:endCxn id="9" idx="1"/>
          </p:cNvCxnSpPr>
          <p:nvPr/>
        </p:nvCxnSpPr>
        <p:spPr>
          <a:xfrm>
            <a:off x="4134338" y="802544"/>
            <a:ext cx="242472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Documents and Settings\Admin\Рабочий стол\мастер-класс\album_27529_24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4602" y="1351739"/>
            <a:ext cx="5597367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Documents and Settings\Admin\Рабочий стол\мастер-класс\4514c77445d111318a689358e534c5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0839" y="4066383"/>
            <a:ext cx="5483297" cy="3224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1375" y="2164197"/>
            <a:ext cx="9302663" cy="29737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/>
              <a:t>Не умыться, не напиться без воды</a:t>
            </a:r>
            <a:endParaRPr lang="ru-RU" sz="2800" b="1" dirty="0" smtClean="0"/>
          </a:p>
          <a:p>
            <a:pPr>
              <a:buNone/>
            </a:pPr>
            <a:r>
              <a:rPr lang="ru-RU" sz="2800" b="1" i="1" dirty="0" smtClean="0"/>
              <a:t>Листику не распуститься без воды</a:t>
            </a:r>
            <a:endParaRPr lang="ru-RU" sz="2800" b="1" dirty="0" smtClean="0"/>
          </a:p>
          <a:p>
            <a:pPr>
              <a:buNone/>
            </a:pPr>
            <a:r>
              <a:rPr lang="ru-RU" sz="2800" b="1" i="1" dirty="0" smtClean="0"/>
              <a:t>Без воды прожить не могут птица, </a:t>
            </a:r>
          </a:p>
          <a:p>
            <a:pPr>
              <a:buNone/>
            </a:pPr>
            <a:r>
              <a:rPr lang="ru-RU" sz="2800" b="1" i="1" dirty="0" smtClean="0"/>
              <a:t>зверь и человек</a:t>
            </a:r>
            <a:endParaRPr lang="ru-RU" sz="2800" b="1" dirty="0" smtClean="0"/>
          </a:p>
          <a:p>
            <a:pPr>
              <a:buNone/>
            </a:pPr>
            <a:r>
              <a:rPr lang="ru-RU" sz="2800" b="1" i="1" dirty="0" smtClean="0"/>
              <a:t>И поэтому всегда, всем везде нужна вода.</a:t>
            </a: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 </a:t>
            </a: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мастер-класс\00188wf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730264" cy="7561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мастер-класс\сары-челек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60362" cy="7561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мастер-класс\u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968814" cy="7561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мастер-класс\issy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707326" cy="7561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Documents and Settings\Admin\Рабочий стол\мастер-класс\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676" y="1137425"/>
            <a:ext cx="1212361" cy="1278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 descr="C:\Documents and Settings\Admin\Рабочий стол\мастер-класс\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6634" y="1208863"/>
            <a:ext cx="1259536" cy="113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C:\Documents and Settings\Admin\Рабочий стол\мастер-класс\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478" y="1137425"/>
            <a:ext cx="1248639" cy="1354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9" name="Picture 15" descr="C:\Documents and Settings\Admin\Рабочий стол\мастер-класс\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6832" y="1065987"/>
            <a:ext cx="1228479" cy="1194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C:\Documents and Settings\Admin\Рабочий стол\мастер-класс\д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7030" y="994549"/>
            <a:ext cx="1261507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1" name="Picture 17" descr="C:\Documents and Settings\Admin\Рабочий стол\мастер-класс\о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28007" y="1065987"/>
            <a:ext cx="1090791" cy="1215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2" name="Picture 18" descr="C:\Documents and Settings\Admin\Рабочий стол\мастер-класс\в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31859" y="3066251"/>
            <a:ext cx="1143008" cy="118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3" name="Picture 19" descr="C:\Documents and Settings\Admin\Рабочий стол\мастер-класс\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7742" y="3066251"/>
            <a:ext cx="1143008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4" name="Picture 20" descr="C:\Documents and Settings\Admin\Рабочий стол\мастер-класс\т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3627" y="3066251"/>
            <a:ext cx="1143008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5" name="Picture 21" descr="C:\Documents and Settings\Admin\Рабочий стол\мастер-класс\ь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47030" y="3137689"/>
            <a:ext cx="1143008" cy="1169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12" descr="C:\Documents and Settings\Admin\Рабочий стол\мастер-класс\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6436" y="1137425"/>
            <a:ext cx="1259536" cy="127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15" descr="C:\Documents and Settings\Admin\Рабочий стол\мастер-класс\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9511" y="2994813"/>
            <a:ext cx="1071569" cy="1262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13" descr="C:\Documents and Settings\Admin\Рабочий стол\мастер-класс\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5394" y="3066251"/>
            <a:ext cx="1143008" cy="1203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0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8983783" y="6508363"/>
            <a:ext cx="431059" cy="215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6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мастер-класс\naryn-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52687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Admin\Рабочий стол\мастер-класс\Чатыр-Куль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2793" y="3352004"/>
            <a:ext cx="7190607" cy="4209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мастер-класс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492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ОФ Экофонд\Фото\талас\IMAG0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2995" cy="3780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D:\мои документы\ОФ Экофонд\ПРОЕКТ НА ТАЛАССКУЮ ОБЛАСТЬ\проект\100OLYMP\фотки Талас последняя поездка\ущелье\PDR_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5064" y="3352003"/>
            <a:ext cx="6918336" cy="4209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мастер-класс\Новая папка (2)\_MG_6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02100" cy="7561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0000"/>
            <a:lum bright="10000" contrast="10000"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06" y="637359"/>
            <a:ext cx="5992452" cy="30604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- Закончите предложение: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Я узнал: </a:t>
            </a:r>
            <a:endParaRPr lang="ru-RU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Я задумался: </a:t>
            </a:r>
            <a:endParaRPr lang="ru-RU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Я удивился: 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4" name="0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165241" y="5397065"/>
            <a:ext cx="431059" cy="215523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774932" y="4352135"/>
            <a:ext cx="7398790" cy="267721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marL="391146" marR="0" lvl="0" indent="-391146" algn="l" defTabSz="10430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1146" marR="0" lvl="0" indent="-391146" algn="l" defTabSz="10430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Пусть каждый день и каждый час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1146" marR="0" lvl="0" indent="-391146" algn="l" defTabSz="10430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Вам новое добудет.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1146" marR="0" lvl="0" indent="-391146" algn="l" defTabSz="10430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Пусть будет добрым ум у вас,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1146" marR="0" lvl="0" indent="-391146" algn="l" defTabSz="10430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Любовь к предмету будет.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1146" marR="0" lvl="0" indent="-391146" algn="l" defTabSz="10430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1146" marR="0" lvl="0" indent="-391146" algn="l" defTabSz="10430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1146" marR="0" lvl="0" indent="-391146" algn="l" defTabSz="10430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15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" showWhenStopped="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0000"/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8286" y="446738"/>
            <a:ext cx="6034298" cy="254807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i="1" dirty="0" smtClean="0"/>
              <a:t>Сегодня нашу лабораторию ожидают </a:t>
            </a:r>
            <a:endParaRPr lang="ru-RU" sz="2800" b="1" dirty="0" smtClean="0"/>
          </a:p>
          <a:p>
            <a:pPr>
              <a:buNone/>
            </a:pPr>
            <a:r>
              <a:rPr lang="ru-RU" sz="2800" b="1" i="1" dirty="0" smtClean="0"/>
              <a:t>Хлопоты: Вопросы, ответы, опыты</a:t>
            </a:r>
            <a:endParaRPr lang="ru-RU" sz="2800" b="1" dirty="0" smtClean="0"/>
          </a:p>
          <a:p>
            <a:pPr>
              <a:buNone/>
            </a:pPr>
            <a:r>
              <a:rPr lang="ru-RU" sz="2800" b="1" i="1" dirty="0" smtClean="0"/>
              <a:t>Желаю вам на творческом отчете</a:t>
            </a:r>
            <a:endParaRPr lang="ru-RU" sz="2800" b="1" dirty="0" smtClean="0"/>
          </a:p>
          <a:p>
            <a:pPr>
              <a:buNone/>
            </a:pPr>
            <a:r>
              <a:rPr lang="ru-RU" sz="2800" b="1" i="1" dirty="0" smtClean="0"/>
              <a:t>Уменье и старанье показать.</a:t>
            </a:r>
            <a:endParaRPr lang="ru-RU" sz="2800" b="1" dirty="0" smtClean="0"/>
          </a:p>
          <a:p>
            <a:endParaRPr lang="ru-RU" sz="2800" dirty="0" smtClean="0"/>
          </a:p>
          <a:p>
            <a:pPr>
              <a:buNone/>
            </a:pPr>
            <a:endParaRPr lang="ru-RU" sz="2800" dirty="0" smtClean="0"/>
          </a:p>
        </p:txBody>
      </p:sp>
      <p:pic>
        <p:nvPicPr>
          <p:cNvPr id="4" name="0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130048" y="3672870"/>
            <a:ext cx="431059" cy="215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8286" y="446738"/>
            <a:ext cx="9624060" cy="646573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      </a:t>
            </a:r>
            <a:r>
              <a:rPr lang="ru-RU" sz="2800" dirty="0" smtClean="0">
                <a:solidFill>
                  <a:srgbClr val="9C14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безопасности:</a:t>
            </a:r>
          </a:p>
          <a:p>
            <a:pPr>
              <a:buNone/>
            </a:pPr>
            <a:endParaRPr lang="ru-RU" sz="2800" dirty="0" smtClean="0">
              <a:solidFill>
                <a:srgbClr val="9C14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800" dirty="0" smtClean="0">
                <a:solidFill>
                  <a:srgbClr val="9C14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Проводя опыт, быть аккуратными и осторожными. При необходимости работать в перчатках.</a:t>
            </a:r>
          </a:p>
          <a:p>
            <a:pPr lvl="0">
              <a:buNone/>
            </a:pPr>
            <a:endParaRPr lang="ru-RU" sz="2800" dirty="0" smtClean="0">
              <a:solidFill>
                <a:srgbClr val="9C14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800" dirty="0" smtClean="0">
                <a:solidFill>
                  <a:srgbClr val="9C14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пробовать на вкус незнакомые вещества.</a:t>
            </a:r>
          </a:p>
          <a:p>
            <a:pPr lvl="0">
              <a:buNone/>
            </a:pPr>
            <a:endParaRPr lang="ru-RU" sz="2800" dirty="0" smtClean="0">
              <a:solidFill>
                <a:srgbClr val="9C14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800" dirty="0" smtClean="0">
                <a:solidFill>
                  <a:srgbClr val="9C14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определении запаха не подносить вещество близко к носу, не вдыхать резко, направлять воздух над веществом к себе с помощью руки.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3230" y="1137425"/>
            <a:ext cx="9606198" cy="5269909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Для работы мы разделились на 3 группы.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None/>
            </a:pPr>
            <a:r>
              <a:rPr lang="ru-RU" sz="2400" b="1" u="sng" dirty="0" smtClean="0"/>
              <a:t>1-я группа:</a:t>
            </a:r>
            <a:r>
              <a:rPr lang="ru-RU" sz="2400" b="1" dirty="0" smtClean="0"/>
              <a:t> </a:t>
            </a:r>
            <a:r>
              <a:rPr lang="ru-RU" sz="2400" dirty="0" smtClean="0"/>
              <a:t>Рассмотрит свойства воды. Проведет</a:t>
            </a:r>
          </a:p>
          <a:p>
            <a:pPr>
              <a:buNone/>
            </a:pPr>
            <a:r>
              <a:rPr lang="ru-RU" sz="2400" dirty="0" smtClean="0"/>
              <a:t>опыты и запишет результаты в лист наблюдения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b="1" u="sng" dirty="0" smtClean="0"/>
              <a:t>2-я  группа: </a:t>
            </a:r>
            <a:r>
              <a:rPr lang="ru-RU" sz="2400" dirty="0" smtClean="0"/>
              <a:t> Исследует значение воды для жизни</a:t>
            </a:r>
          </a:p>
          <a:p>
            <a:pPr>
              <a:buNone/>
            </a:pPr>
            <a:r>
              <a:rPr lang="ru-RU" sz="2400" dirty="0" smtClean="0"/>
              <a:t>на Земле. Кому и для чего нужна вода?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3-я группа:</a:t>
            </a:r>
            <a:r>
              <a:rPr lang="ru-RU" sz="2400" dirty="0" smtClean="0"/>
              <a:t> Исследователей отправится в</a:t>
            </a:r>
          </a:p>
          <a:p>
            <a:pPr>
              <a:buNone/>
            </a:pPr>
            <a:r>
              <a:rPr lang="ru-RU" sz="2400" dirty="0" smtClean="0"/>
              <a:t>путешествие во все уголки нашей страны, и</a:t>
            </a:r>
          </a:p>
          <a:p>
            <a:pPr>
              <a:buNone/>
            </a:pPr>
            <a:r>
              <a:rPr lang="ru-RU" sz="2400" dirty="0" smtClean="0"/>
              <a:t>исследуют основные ее водные ресурсы. </a:t>
            </a:r>
          </a:p>
          <a:p>
            <a:pPr>
              <a:buNone/>
            </a:pP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nigma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130048" y="3672870"/>
            <a:ext cx="431059" cy="215523"/>
          </a:xfrm>
          <a:prstGeom prst="rect">
            <a:avLst/>
          </a:prstGeom>
        </p:spPr>
      </p:pic>
      <p:pic>
        <p:nvPicPr>
          <p:cNvPr id="2050" name="Picture 2" descr="C:\Documents and Settings\Admin\Рабочий стол\мастер-класс\Новая папка (2)\kirgiziya_reki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0728012" cy="7561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Admin\Рабочий стол\мастер-класс\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04108" cy="7561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917" y="280169"/>
            <a:ext cx="6215106" cy="20717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/>
              <a:t>Чуть дрожит на ветерке</a:t>
            </a:r>
            <a:endParaRPr lang="ru-RU" sz="2800" b="1" dirty="0" smtClean="0"/>
          </a:p>
          <a:p>
            <a:pPr>
              <a:buNone/>
            </a:pPr>
            <a:r>
              <a:rPr lang="ru-RU" sz="2800" b="1" i="1" dirty="0" smtClean="0"/>
              <a:t>Лента на просторе</a:t>
            </a:r>
            <a:endParaRPr lang="ru-RU" sz="2800" b="1" dirty="0" smtClean="0"/>
          </a:p>
          <a:p>
            <a:pPr>
              <a:buNone/>
            </a:pPr>
            <a:r>
              <a:rPr lang="ru-RU" sz="2800" b="1" i="1" dirty="0" smtClean="0"/>
              <a:t>Узкий кончик – в роднике</a:t>
            </a:r>
            <a:endParaRPr lang="ru-RU" sz="2800" b="1" dirty="0" smtClean="0"/>
          </a:p>
          <a:p>
            <a:pPr>
              <a:buNone/>
            </a:pPr>
            <a:r>
              <a:rPr lang="ru-RU" sz="2800" b="1" i="1" dirty="0" smtClean="0"/>
              <a:t>А широкий – в море.</a:t>
            </a: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cuments and Settings\Admin\Рабочий стол\мастер-класс\normal_icicles_in_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0710587" cy="7561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60882" y="4352135"/>
            <a:ext cx="5643602" cy="271464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i="1" dirty="0" smtClean="0"/>
              <a:t>А  растет она вниз головою</a:t>
            </a:r>
          </a:p>
          <a:p>
            <a:pPr>
              <a:buNone/>
            </a:pPr>
            <a:r>
              <a:rPr lang="ru-RU" sz="2800" b="1" i="1" dirty="0" smtClean="0"/>
              <a:t>Не летом растет, а зимою</a:t>
            </a:r>
          </a:p>
          <a:p>
            <a:pPr>
              <a:buNone/>
            </a:pPr>
            <a:r>
              <a:rPr lang="ru-RU" sz="2800" b="1" i="1" dirty="0" smtClean="0"/>
              <a:t>Но солнце ее припечет</a:t>
            </a:r>
            <a:endParaRPr lang="ru-RU" sz="2800" b="1" dirty="0" smtClean="0"/>
          </a:p>
          <a:p>
            <a:pPr>
              <a:buNone/>
            </a:pPr>
            <a:r>
              <a:rPr lang="ru-RU" sz="2800" b="1" i="1" dirty="0" smtClean="0"/>
              <a:t>Заплачет она и умрет</a:t>
            </a:r>
          </a:p>
          <a:p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i="1" dirty="0" smtClean="0"/>
          </a:p>
          <a:p>
            <a:pPr>
              <a:buNone/>
            </a:pPr>
            <a:endParaRPr lang="ru-RU" sz="2800" b="1" i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Documents and Settings\Admin\Рабочий стол\мастер-класс\Tu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93400" cy="7561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8982" y="351607"/>
            <a:ext cx="7034693" cy="1262839"/>
          </a:xfrm>
        </p:spPr>
        <p:txBody>
          <a:bodyPr>
            <a:noAutofit/>
          </a:bodyPr>
          <a:lstStyle/>
          <a:p>
            <a:endParaRPr lang="ru-RU" sz="2800" b="1" dirty="0" smtClean="0"/>
          </a:p>
          <a:p>
            <a:pPr>
              <a:buNone/>
            </a:pPr>
            <a:r>
              <a:rPr lang="ru-RU" sz="2800" b="1" i="1" dirty="0" smtClean="0"/>
              <a:t>Седой дед у ворот</a:t>
            </a:r>
            <a:endParaRPr lang="ru-RU" sz="2800" b="1" dirty="0" smtClean="0"/>
          </a:p>
          <a:p>
            <a:pPr>
              <a:buNone/>
            </a:pPr>
            <a:r>
              <a:rPr lang="ru-RU" sz="2800" b="1" i="1" dirty="0" smtClean="0"/>
              <a:t>Всем глаза заволок</a:t>
            </a: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287</Words>
  <Application>Microsoft Office PowerPoint</Application>
  <PresentationFormat>Произвольный</PresentationFormat>
  <Paragraphs>77</Paragraphs>
  <Slides>24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Лена</cp:lastModifiedBy>
  <cp:revision>51</cp:revision>
  <dcterms:modified xsi:type="dcterms:W3CDTF">2015-04-01T18:43:29Z</dcterms:modified>
</cp:coreProperties>
</file>