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5691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6489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71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7686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81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68085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31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5691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3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4494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98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124393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2660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2016-02-17T11:57:47Z</dcterms:created>
  <dcterms:modified xsi:type="dcterms:W3CDTF">2016-02-17T12:00:50Z</dcterms:modified>
</cp:coreProperties>
</file>