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717" autoAdjust="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2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A1BB-D409-4C2C-8746-E220EF2C9A4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C020-5A4C-4937-9A42-1668F1BB2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64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A1BB-D409-4C2C-8746-E220EF2C9A4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C020-5A4C-4937-9A42-1668F1BB2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92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A1BB-D409-4C2C-8746-E220EF2C9A4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C020-5A4C-4937-9A42-1668F1BB2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4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A1BB-D409-4C2C-8746-E220EF2C9A4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C020-5A4C-4937-9A42-1668F1BB2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60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A1BB-D409-4C2C-8746-E220EF2C9A4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C020-5A4C-4937-9A42-1668F1BB2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5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A1BB-D409-4C2C-8746-E220EF2C9A4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C020-5A4C-4937-9A42-1668F1BB2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6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A1BB-D409-4C2C-8746-E220EF2C9A4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C020-5A4C-4937-9A42-1668F1BB2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39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A1BB-D409-4C2C-8746-E220EF2C9A4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C020-5A4C-4937-9A42-1668F1BB2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05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A1BB-D409-4C2C-8746-E220EF2C9A4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C020-5A4C-4937-9A42-1668F1BB2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51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A1BB-D409-4C2C-8746-E220EF2C9A4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C020-5A4C-4937-9A42-1668F1BB2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4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A1BB-D409-4C2C-8746-E220EF2C9A4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C020-5A4C-4937-9A42-1668F1BB2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32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3A1BB-D409-4C2C-8746-E220EF2C9A4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3C020-5A4C-4937-9A42-1668F1BB2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10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4%D0%B8%D0%B7%D0%B8%D1%87%D0%B5%D1%81%D0%BA%D0%BE%D0%B5_%D0%BB%D0%B8%D1%86%D0%B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E%D1%80%D0%B8%D0%B4%D0%B8%D1%87%D0%B5%D1%81%D0%BA%D0%BE%D0%B5_%D0%BB%D0%B8%D1%86%D0%BE" TargetMode="External"/><Relationship Id="rId5" Type="http://schemas.openxmlformats.org/officeDocument/2006/relationships/hyperlink" Target="https://ru.wikipedia.org/wiki/%D0%9F%D1%80%D0%B5%D0%B4%D0%BF%D1%80%D0%B8%D0%BD%D0%B8%D0%BC%D0%B0%D1%82%D0%B5%D0%BB%D1%8C%D1%81%D1%82%D0%B2%D0%BE" TargetMode="External"/><Relationship Id="rId4" Type="http://schemas.openxmlformats.org/officeDocument/2006/relationships/hyperlink" Target="https://ru.wikipedia.org/wiki/%D0%93%D0%BE%D1%81%D1%83%D0%B4%D0%B0%D1%80%D1%81%D1%82%D0%B2%D0%B5%D0%BD%D0%BD%D0%B0%D1%8F_%D1%80%D0%B5%D0%B3%D0%B8%D1%81%D1%82%D1%80%D0%B0%D1%86%D0%B8%D1%8F_%D1%8E%D1%80%D0%B8%D0%B4%D0%B8%D1%87%D0%B5%D1%81%D0%BA%D0%B8%D1%85_%D0%BB%D0%B8%D1%86_%D0%B8_%D0%B8%D0%BD%D0%B4%D0%B8%D0%B2%D0%B8%D0%B4%D1%83%D0%B0%D0%BB%D1%8C%D0%BD%D1%8B%D1%85_%D0%BF%D1%80%D0%B5%D0%B4%D0%BF%D1%80%D0%B8%D0%BD%D0%B8%D0%BC%D0%B0%D1%82%D0%B5%D0%BB%D0%B5%D0%B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СОШ № 17 </a:t>
            </a:r>
            <a:endParaRPr lang="ru-RU" sz="2400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7264896" cy="47525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Проект </a:t>
            </a:r>
            <a:endParaRPr lang="ru-RU" sz="3600" b="1" dirty="0" smtClean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  <a:p>
            <a:r>
              <a:rPr lang="ru-RU" sz="3600" b="1" dirty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н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а 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тему: </a:t>
            </a:r>
          </a:p>
          <a:p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«Профессия моих  родителей»</a:t>
            </a:r>
          </a:p>
          <a:p>
            <a:pPr algn="l"/>
            <a:endParaRPr lang="ru-RU" sz="900" b="1" dirty="0" smtClean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  <a:p>
            <a:pPr algn="l"/>
            <a:endParaRPr lang="ru-RU" sz="900" b="1" dirty="0" smtClean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  <a:p>
            <a:pPr algn="l"/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Выполнила: ученица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2-го класса</a:t>
            </a:r>
          </a:p>
          <a:p>
            <a:pPr algn="l"/>
            <a:r>
              <a:rPr lang="ru-RU" sz="2800" b="1" dirty="0" err="1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Алекберова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 Турана </a:t>
            </a:r>
            <a:endParaRPr lang="en-US" sz="2800" b="1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7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332656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мой папа.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зовут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Алекберов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Эльшан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Сейчас я познакомлю вас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профессией.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46085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Математику он знает</a:t>
            </a:r>
          </a:p>
          <a:p>
            <a:r>
              <a:rPr lang="ru-RU" dirty="0"/>
              <a:t>Ну, конечно же, на пять —</a:t>
            </a:r>
          </a:p>
          <a:p>
            <a:r>
              <a:rPr lang="ru-RU" dirty="0"/>
              <a:t>Деньги быстро сосчитает,</a:t>
            </a:r>
          </a:p>
          <a:p>
            <a:r>
              <a:rPr lang="ru-RU" dirty="0"/>
              <a:t>Чтобы сдачу верно дать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Мой папа –индивидуальный предприниматель.</a:t>
            </a:r>
            <a:r>
              <a:rPr lang="ru-RU" dirty="0">
                <a:hlinkClick r:id="rId3" tooltip="Физическое лицо"/>
              </a:rPr>
              <a:t> </a:t>
            </a:r>
            <a:r>
              <a:rPr lang="ru-RU" dirty="0" smtClean="0">
                <a:hlinkClick r:id="rId3" tooltip="Физическое лицо"/>
              </a:rPr>
              <a:t>Это физическое </a:t>
            </a:r>
            <a:r>
              <a:rPr lang="ru-RU" dirty="0">
                <a:hlinkClick r:id="rId3" tooltip="Физическое лицо"/>
              </a:rPr>
              <a:t>лицо</a:t>
            </a:r>
            <a:r>
              <a:rPr lang="ru-RU" dirty="0"/>
              <a:t>, </a:t>
            </a:r>
            <a:r>
              <a:rPr lang="ru-RU" dirty="0">
                <a:hlinkClick r:id="rId4" tooltip="Государственная регистрация юридических лиц и индивидуальных предпринимателей"/>
              </a:rPr>
              <a:t>зарегистрированное</a:t>
            </a:r>
            <a:r>
              <a:rPr lang="ru-RU" dirty="0"/>
              <a:t> в установленном законом порядке и осуществляющее </a:t>
            </a:r>
            <a:r>
              <a:rPr lang="ru-RU" dirty="0">
                <a:hlinkClick r:id="rId5" tooltip="Предпринимательство"/>
              </a:rPr>
              <a:t>предпринимательскую деятельность</a:t>
            </a:r>
            <a:r>
              <a:rPr lang="ru-RU" dirty="0"/>
              <a:t> без образования </a:t>
            </a:r>
            <a:r>
              <a:rPr lang="ru-RU" u="sng" dirty="0">
                <a:hlinkClick r:id="rId6" tooltip="Юридическое лицо"/>
              </a:rPr>
              <a:t>юридического </a:t>
            </a:r>
            <a:r>
              <a:rPr lang="ru-RU" u="sng" dirty="0" smtClean="0">
                <a:hlinkClick r:id="rId6" tooltip="Юридическое лицо"/>
              </a:rPr>
              <a:t>лица</a:t>
            </a:r>
            <a:r>
              <a:rPr lang="ru-RU" u="sng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6015" y="332655"/>
            <a:ext cx="51125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Магазин,которым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владеет мой папа называется «Московская ярмарка».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Папа ездит закупать разные вещи(платья,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куртки,носочки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юбочки, джинсы, обувь) в другие города, а затем привозит в магазин, где продает их покупателям.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692696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касса, папа очень часто работает с ней. Касса- это </a:t>
            </a:r>
            <a:r>
              <a:rPr lang="ru-RU" sz="2400" dirty="0" smtClean="0"/>
              <a:t>аппарат</a:t>
            </a:r>
            <a:r>
              <a:rPr lang="ru-RU" sz="2400" dirty="0"/>
              <a:t>, на котором выбиваются кассовые чеки.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3808" y="692696"/>
            <a:ext cx="5256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Моя мама, хоть и не является индивидуальным предпринимателем, она помогает выбрать вещи покупателям, отвечает на их вопросы, старается помогать во всем папе. Мы тоже с братом приходим в магазин, несмотря на то что мы еще малы, мы стремимся узнать, как же все происходит, как же у папы получается управлять таким большим магазином.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pillypootnik.com/v/vspfiles/assets/images/toyfaq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052736"/>
            <a:ext cx="2052437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44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476672"/>
            <a:ext cx="46805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Покупатели выбирают в магазине товар, который им понравился и покупают его. 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Мне нравится папина профессия, она помогает людям приобрести нужную им вещь в шаговой доступности за небольшие деньги. Когда я вырасту, я буду помогать папе управлять магазином, возможно и я стану индивидуальным предпринимателем.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im1-tub-ru.yandex.net/i?id=a03755b600c48a16d2575ae18ab37898&amp;n=33&amp;h=190&amp;w=2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7324"/>
            <a:ext cx="3456384" cy="272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237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ГБОУ СОШ № 17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«Румянцевская СОШ»</dc:title>
  <dc:creator>Юля</dc:creator>
  <cp:lastModifiedBy>Учитель</cp:lastModifiedBy>
  <cp:revision>25</cp:revision>
  <cp:lastPrinted>2015-12-21T10:52:07Z</cp:lastPrinted>
  <dcterms:created xsi:type="dcterms:W3CDTF">2014-12-19T15:49:24Z</dcterms:created>
  <dcterms:modified xsi:type="dcterms:W3CDTF">2015-12-21T11:00:19Z</dcterms:modified>
</cp:coreProperties>
</file>