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0" r:id="rId2"/>
    <p:sldId id="329" r:id="rId3"/>
    <p:sldId id="331" r:id="rId4"/>
    <p:sldId id="302" r:id="rId5"/>
    <p:sldId id="332" r:id="rId6"/>
    <p:sldId id="333" r:id="rId7"/>
    <p:sldId id="334" r:id="rId8"/>
    <p:sldId id="335" r:id="rId9"/>
    <p:sldId id="336" r:id="rId10"/>
    <p:sldId id="33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00"/>
    <a:srgbClr val="0000CC"/>
    <a:srgbClr val="FF6600"/>
    <a:srgbClr val="FF3300"/>
    <a:srgbClr val="A27B00"/>
    <a:srgbClr val="441D61"/>
    <a:srgbClr val="00078E"/>
    <a:srgbClr val="FFFF66"/>
    <a:srgbClr val="FFFF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6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99F4E-1223-40BD-80C5-F08BE829826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3AA33-2DE9-49DF-9B9C-92A282B37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91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7728-A640-4A74-BACE-A7CD7000D7E4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86213-9261-418F-BB25-3E08CB918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y-prezentatsiy-powerpoint-pedsovet-15011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1412776"/>
            <a:ext cx="850112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технология</a:t>
            </a:r>
          </a:p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1600" dirty="0"/>
          </a:p>
          <a:p>
            <a:pPr marL="342900" indent="-342900" algn="just">
              <a:buFont typeface="Arial" pitchFamily="34" charset="0"/>
              <a:buChar char="•"/>
            </a:pPr>
            <a:endParaRPr lang="ru-RU" sz="1600" dirty="0" smtClean="0"/>
          </a:p>
        </p:txBody>
      </p:sp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ajd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ablony-prezentatsiy-powerpoint-pedsovet-15011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188640"/>
            <a:ext cx="1920141" cy="6669360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1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1600" dirty="0"/>
          </a:p>
          <a:p>
            <a:pPr marL="342900" indent="-342900" algn="just">
              <a:buFont typeface="Arial" pitchFamily="34" charset="0"/>
              <a:buChar char="•"/>
            </a:pPr>
            <a:endParaRPr lang="ru-RU" sz="1600" dirty="0" smtClean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11760" y="267224"/>
            <a:ext cx="673224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способ корректировки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психоэмоционального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состояния ребенка при помощи определенных цветов. Благодаря такой простой методике, воздействию определенного цвета на ребенка, можно добиться значительных результатов в лечении апатии, раздражительности, чрезмерной активности и даже начинающейся детской агрессии, управлять своими эмоциями.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Цветотерапия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детей предполагает в первую очередь определение их любимого цвета, а затем наполнение этим цветом как можно большего пространства, которое его окружает.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шарики прозрач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962991">
            <a:off x="282203" y="4376106"/>
            <a:ext cx="2294264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ablony-prezentatsiy-powerpoint-pedsovet-15011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1700808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по цветотерапии строится нами по следующим принципам:</a:t>
            </a:r>
          </a:p>
          <a:p>
            <a:endParaRPr lang="ru-RU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Последовательности (от простого к сложному)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Возрастосообразности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(возраст детей играет непосредственную роль в подборе игровых заданий)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Индивидуального подхода  к ребенку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Всестороннего развития (через один вид терапии решаем различные развивающие, образовательные задачи)</a:t>
            </a:r>
          </a:p>
          <a:p>
            <a:pPr algn="ctr"/>
            <a:endParaRPr lang="ru-RU" sz="1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1600" dirty="0"/>
          </a:p>
          <a:p>
            <a:pPr marL="342900" indent="-342900" algn="just">
              <a:buFont typeface="Arial" pitchFamily="34" charset="0"/>
              <a:buChar char="•"/>
            </a:pPr>
            <a:endParaRPr lang="ru-RU" sz="1600" dirty="0" smtClean="0"/>
          </a:p>
        </p:txBody>
      </p:sp>
      <p:pic>
        <p:nvPicPr>
          <p:cNvPr id="4" name="Рисунок 3" descr="шарики прозрач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53029">
            <a:off x="539605" y="452631"/>
            <a:ext cx="2589543" cy="224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ablony-prezentatsiy-powerpoint-pedsovet-15011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3500438"/>
            <a:ext cx="83582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занятиях очень важно понимать и принимать детей такими, какие они есть. Необходимо находиться с детьми в их пространстве, жить их чувствами и их ощущениями.</a:t>
            </a:r>
          </a:p>
          <a:p>
            <a:pPr algn="just"/>
            <a:r>
              <a:rPr lang="ru-RU" sz="1600" dirty="0" smtClean="0"/>
              <a:t>Такое сотрудничество позволяет чувствовать, сколько времени нужно проводить занятие, какие изменения можно внести по ходу (продлить ли дольше обычного игру или уделить больше внимания беседе). Всё зависит от состояния детей.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b="1" dirty="0" smtClean="0"/>
              <a:t>Работа только тогда способна приносить удовольствие и хорошие результаты, когда чувствуешь детей и всех, кто рядом с тобой.</a:t>
            </a:r>
          </a:p>
        </p:txBody>
      </p:sp>
      <p:pic>
        <p:nvPicPr>
          <p:cNvPr id="3075" name="Picture 3" descr="G:\Фото Работа\ФОТОГРАФИИ РАБОТА\Маски 2010\P11005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571480"/>
            <a:ext cx="3738589" cy="28039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42918"/>
            <a:ext cx="4357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Рисование, ролевые игры, сочинение сказок – всё это основные виды работ на занятиях по цвету. Они ведут к освобождению от запретов и жёстких правил, к принятию всех сторон личности, даже самых неприятных. А это очень важно для ребёнка. Важно не жить в категориях «правильно – неправильно», «полезно – вредно», хорошо – плохо», а чувствовать, как отношусь к тому или иному событию, что я испытываю, что мне нужно.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y-prezentatsiy-powerpoint-pedsovet-15011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3933056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Предлагаем вашему вниманию несколько игр, направленных на развитие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и цветоощущения</a:t>
            </a:r>
          </a:p>
        </p:txBody>
      </p:sp>
      <p:pic>
        <p:nvPicPr>
          <p:cNvPr id="6" name="Рисунок 5" descr="шарики прозрач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652120" cy="48996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y-prezentatsiy-powerpoint-pedsovet-15011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851920" y="157777"/>
            <a:ext cx="496855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«ПОКРЫВАЛА ФЕИ»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Понадобятся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цветные полотна из прозрачной ткани насыщенных и пастельных цветов. Рассматриваем сквозь них окружающее пространство, обертываемся в них. Это дает ощутимый терапевтический эффект и развивает цветовые ассоциации, успокаивает, настраивает на позитивный лад, развивает воображение и фантазию. Смена цветового пространства эффективно действует на эмоциональное состояние ребенка. Например, увидев возбужденного ребенка, мы предлагаем ему отправиться вместе в волшебную голубую страну. Представьте: прямой контакт «глаза в глаза», взявшись за руки, в замкнутом, но необычном пространстве, отрезанном от остального окружения, тихая беседа на любую тему, в зависимости от ситуации!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3376103" cy="2236120"/>
          </a:xfrm>
          <a:prstGeom prst="rect">
            <a:avLst/>
          </a:prstGeom>
        </p:spPr>
      </p:pic>
      <p:pic>
        <p:nvPicPr>
          <p:cNvPr id="6" name="Рисунок 5" descr="DSC_0368.JPG"/>
          <p:cNvPicPr>
            <a:picLocks noChangeAspect="1"/>
          </p:cNvPicPr>
          <p:nvPr/>
        </p:nvPicPr>
        <p:blipFill>
          <a:blip r:embed="rId4" cstate="print"/>
          <a:srcRect l="1852" t="2117" r="5531"/>
          <a:stretch>
            <a:fillRect/>
          </a:stretch>
        </p:blipFill>
        <p:spPr>
          <a:xfrm rot="5400000">
            <a:off x="-62229" y="3166685"/>
            <a:ext cx="4011874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y-prezentatsiy-powerpoint-pedsovet-15011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23928" y="499789"/>
            <a:ext cx="489654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«КОВРИК НАСТРОЕНИЙ»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ним ведется ежедневно. Перед завтраком мы собираемся в кружок, приветствуем друг друга, рассказываем о своем настроении, в соответствии с которым каждый ребенок выбирает определенный цвет квадратика. В течении дня он может самостоятельно перевесить другой квадратик, если у него поменялось настроение. А вечером перед уходом мы беседуем о прошедшем дне и о переменах в настроении, почему они произошли. Это прекрасная возможность для педагога скорректировать индивидуальную работу с детьми, уделив больше внимания ребенку, который чем-то огорчен или расстроен. Наша задача, создать благоприятные условия для детей, чтобы они уходили домой в хорошем настроении и с радостью шли в детский сад.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77039" y="1664336"/>
            <a:ext cx="5328592" cy="35293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y-prezentatsiy-powerpoint-pedsovet-15011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23928" y="453730"/>
            <a:ext cx="496855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«ЗАЖГИ РАДУГУ»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 предлагается «зажечь радугу», т.е. выложить дуги радуги. В этой игре дети учатся взаимодействовать друг с другом, они общаются, придумывают название своей страны, истории про ее жителей. Они могут и сами очутится в этой стране и рассказать о своих приключениях. Учитываем </a:t>
            </a:r>
            <a:r>
              <a:rPr kumimoji="0" lang="ru-RU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состояние детей, их коммуникативные качества. «Холодные» цвета радуги можно предложить «зажечь» детям активным, подвижным. Замкнутым, малоподвижным – теплые. Вариантов объединения детей в группы множество, в зависимости от ситуации, от настроения и поведения детей.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_0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3478974" cy="2304256"/>
          </a:xfrm>
          <a:prstGeom prst="rect">
            <a:avLst/>
          </a:prstGeom>
        </p:spPr>
      </p:pic>
      <p:pic>
        <p:nvPicPr>
          <p:cNvPr id="6" name="Рисунок 5" descr="DSC_03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56992"/>
            <a:ext cx="3478974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ablony-prezentatsiy-powerpoint-pedsovet-150111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467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используемой литературы: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92696"/>
            <a:ext cx="219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 </a:t>
            </a:r>
            <a:r>
              <a:rPr lang="en-US" dirty="0" smtClean="0"/>
              <a:t>http</a:t>
            </a:r>
            <a:r>
              <a:rPr lang="en-US" dirty="0" smtClean="0"/>
              <a:t>://dsad172.ru/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980728"/>
            <a:ext cx="299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en-US" dirty="0" smtClean="0"/>
              <a:t>http</a:t>
            </a:r>
            <a:r>
              <a:rPr lang="en-US" dirty="0" smtClean="0"/>
              <a:t>://magicofcolour.ru/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3996</TotalTime>
  <Words>648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Ailinn</dc:creator>
  <cp:lastModifiedBy> </cp:lastModifiedBy>
  <cp:revision>103</cp:revision>
  <dcterms:created xsi:type="dcterms:W3CDTF">2010-10-08T16:46:01Z</dcterms:created>
  <dcterms:modified xsi:type="dcterms:W3CDTF">2016-02-18T05:46:44Z</dcterms:modified>
</cp:coreProperties>
</file>