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7" r:id="rId3"/>
    <p:sldMasterId id="2147483669" r:id="rId4"/>
    <p:sldMasterId id="2147483671" r:id="rId5"/>
  </p:sldMasterIdLst>
  <p:handoutMasterIdLst>
    <p:handoutMasterId r:id="rId18"/>
  </p:handoutMasterIdLst>
  <p:sldIdLst>
    <p:sldId id="267" r:id="rId6"/>
    <p:sldId id="266" r:id="rId7"/>
    <p:sldId id="258" r:id="rId8"/>
    <p:sldId id="262" r:id="rId9"/>
    <p:sldId id="260" r:id="rId10"/>
    <p:sldId id="263" r:id="rId11"/>
    <p:sldId id="264" r:id="rId12"/>
    <p:sldId id="259" r:id="rId13"/>
    <p:sldId id="257" r:id="rId14"/>
    <p:sldId id="261" r:id="rId15"/>
    <p:sldId id="265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96" autoAdjust="0"/>
    <p:restoredTop sz="94660"/>
  </p:normalViewPr>
  <p:slideViewPr>
    <p:cSldViewPr snapToGrid="0">
      <p:cViewPr>
        <p:scale>
          <a:sx n="70" d="100"/>
          <a:sy n="70" d="100"/>
        </p:scale>
        <p:origin x="-114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96FA-8ACF-42DA-BA4B-600AA12F939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65C43-B5B9-4B6B-8D79-B4BB692A2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393C-0BEC-42FA-A452-462D0E90285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0E9D-56A2-41C4-BA92-53E796BE8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393C-0BEC-42FA-A452-462D0E90285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0E9D-56A2-41C4-BA92-53E796BE8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80D-DB73-4E0F-AE8C-55C547EC06F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26E-90AD-4BF0-82FA-28D062BCC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4484A-656F-4A05-99CD-E1A2A8E7F7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3D5D7B-675B-40D8-B319-60283D9D2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D4-2B18-454F-B237-A051DDA0C96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2A76-4A04-4E1C-AE86-0CE11D851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1BA8D4-2B18-454F-B237-A051DDA0C96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B2A76-4A04-4E1C-AE86-0CE11D851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theme" Target="../theme/theme5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393C-0BEC-42FA-A452-462D0E90285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60E9D-56A2-41C4-BA92-53E796BE8F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2995" y="148281"/>
            <a:ext cx="8736227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6" name="Picture 16" descr="Школьные аксессуары - Школа, искусство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75838" y="3216616"/>
            <a:ext cx="1309816" cy="3315989"/>
          </a:xfrm>
          <a:prstGeom prst="rect">
            <a:avLst/>
          </a:prstGeom>
          <a:noFill/>
        </p:spPr>
      </p:pic>
      <p:pic>
        <p:nvPicPr>
          <p:cNvPr id="5138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7134" y="214898"/>
            <a:ext cx="2882299" cy="205003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4484A-656F-4A05-99CD-E1A2A8E7F7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D:\1 ШКОЛА\Шаблоны для презентаций\матем\Рисунок1.jpg"/>
          <p:cNvPicPr>
            <a:picLocks noChangeAspect="1" noChangeArrowheads="1"/>
          </p:cNvPicPr>
          <p:nvPr/>
        </p:nvPicPr>
        <p:blipFill>
          <a:blip r:embed="rId4"/>
          <a:srcRect l="2835" t="6126" r="4991" b="25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55059" y="5597611"/>
            <a:ext cx="642552" cy="210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0639" y="148281"/>
            <a:ext cx="8748584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4497" y="5197268"/>
            <a:ext cx="1992612" cy="1417245"/>
          </a:xfrm>
          <a:prstGeom prst="rect">
            <a:avLst/>
          </a:prstGeom>
          <a:noFill/>
        </p:spPr>
      </p:pic>
      <p:pic>
        <p:nvPicPr>
          <p:cNvPr id="9" name="Picture 16" descr="Школьные аксессуары - Школа, искусство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350" y="4127206"/>
            <a:ext cx="1025612" cy="230654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A8D4-2B18-454F-B237-A051DDA0C96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2A76-4A04-4E1C-AE86-0CE11D851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2995" y="148281"/>
            <a:ext cx="8736227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6" name="Picture 16" descr="Школьные аксессуары - Школа, искусство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843" y="4744996"/>
            <a:ext cx="753762" cy="1750538"/>
          </a:xfrm>
          <a:prstGeom prst="rect">
            <a:avLst/>
          </a:prstGeom>
          <a:noFill/>
        </p:spPr>
      </p:pic>
      <p:pic>
        <p:nvPicPr>
          <p:cNvPr id="9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54561" y="180426"/>
            <a:ext cx="1720763" cy="122389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2995" y="148281"/>
            <a:ext cx="8736227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6918" y="5419691"/>
            <a:ext cx="1720763" cy="122389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1 ШКОЛА\Шаблоны для презентаций\матем\Рисунок1.jpg"/>
          <p:cNvPicPr>
            <a:picLocks noChangeAspect="1" noChangeArrowheads="1"/>
          </p:cNvPicPr>
          <p:nvPr/>
        </p:nvPicPr>
        <p:blipFill>
          <a:blip r:embed="rId2"/>
          <a:srcRect l="2835" t="6126" r="4991" b="25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6" descr="Школьные аксессуары - Школа, искусство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848" y="4917674"/>
            <a:ext cx="679622" cy="152843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90984" y="5585255"/>
            <a:ext cx="642552" cy="210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2995" y="148281"/>
            <a:ext cx="8736227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28703" y="5308480"/>
            <a:ext cx="1705233" cy="121284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25513" y="5160620"/>
            <a:ext cx="406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Автор: Корчагина Ольга Даниловна,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учитель начальных классов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МОУ УСОШ № 2 им. Сергея </a:t>
            </a:r>
            <a:r>
              <a:rPr lang="ru-RU" sz="1600" b="1" dirty="0" err="1">
                <a:latin typeface="Calibri" pitchFamily="34" charset="0"/>
              </a:rPr>
              <a:t>Ступакова</a:t>
            </a:r>
            <a:endParaRPr lang="ru-RU" sz="1600" b="1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г.Удомля Тверской обл.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6472" y="4318179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Урок математики в 4 классе.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79289" y="1874956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«Шкалы»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0493" y="3256818"/>
            <a:ext cx="639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Урок получения новых знаний. 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2001" y="964552"/>
            <a:ext cx="50184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по учебнику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17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22" name="Picture 2" descr="https://g72.s3.amazonaws.com/valeev/books/bd227305da1c93282ce15b93f55ce0ce/book-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51619">
            <a:off x="4215744" y="2879677"/>
            <a:ext cx="2269833" cy="305027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916"/>
          <a:stretch>
            <a:fillRect/>
          </a:stretch>
        </p:blipFill>
        <p:spPr bwMode="auto">
          <a:xfrm>
            <a:off x="750627" y="1259717"/>
            <a:ext cx="782315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29049" y="5076966"/>
            <a:ext cx="459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Выполнить задания № 4, 5.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 rot="20701973">
            <a:off x="431288" y="2595862"/>
            <a:ext cx="8784661" cy="2281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4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 smtClean="0">
                <a:ln w="11430"/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Спасибо </a:t>
            </a:r>
            <a:r>
              <a:rPr lang="ru-RU" sz="3600" b="1" i="1" kern="10" dirty="0">
                <a:ln w="11430"/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за работу!</a:t>
            </a:r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2" y="709448"/>
            <a:ext cx="1387364" cy="184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3я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45661" y="4130566"/>
            <a:ext cx="1589348" cy="189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9049" y="1825001"/>
            <a:ext cx="545030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Начинается урок</a:t>
            </a:r>
            <a:br>
              <a:rPr lang="ru-RU" sz="3200" b="1" dirty="0"/>
            </a:br>
            <a:r>
              <a:rPr lang="ru-RU" sz="3200" b="1" dirty="0"/>
              <a:t>Он пойдёт ребятам впрок</a:t>
            </a:r>
            <a:br>
              <a:rPr lang="ru-RU" sz="3200" b="1" dirty="0"/>
            </a:br>
            <a:r>
              <a:rPr lang="ru-RU" sz="3200" b="1" dirty="0" smtClean="0"/>
              <a:t>Постарайтесь </a:t>
            </a:r>
            <a:r>
              <a:rPr lang="ru-RU" sz="3200" b="1" dirty="0"/>
              <a:t>всё понять –</a:t>
            </a:r>
            <a:br>
              <a:rPr lang="ru-RU" sz="3200" b="1" dirty="0"/>
            </a:br>
            <a:r>
              <a:rPr lang="ru-RU" sz="3200" b="1" dirty="0" smtClean="0"/>
              <a:t>Будем </a:t>
            </a:r>
            <a:r>
              <a:rPr lang="ru-RU" sz="3200" b="1" dirty="0"/>
              <a:t>правильно решать.</a:t>
            </a:r>
          </a:p>
          <a:p>
            <a:r>
              <a:rPr lang="ru-RU" sz="3200" b="1" dirty="0"/>
              <a:t>Тут затеи и задачи,</a:t>
            </a:r>
            <a:br>
              <a:rPr lang="ru-RU" sz="3200" b="1" dirty="0"/>
            </a:br>
            <a:r>
              <a:rPr lang="ru-RU" sz="3200" b="1" dirty="0"/>
              <a:t>Игры, шутки, всё для вас!</a:t>
            </a:r>
            <a:br>
              <a:rPr lang="ru-RU" sz="3200" b="1" dirty="0"/>
            </a:br>
            <a:r>
              <a:rPr lang="ru-RU" sz="3200" b="1" dirty="0"/>
              <a:t>Пожелаем всем удачи – </a:t>
            </a:r>
            <a:br>
              <a:rPr lang="ru-RU" sz="3200" b="1" dirty="0"/>
            </a:br>
            <a:r>
              <a:rPr lang="ru-RU" sz="3200" b="1" dirty="0"/>
              <a:t>За работу, в добрый час!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33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33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apus666.narod.ru/clipart/sh/shkaf/mebel3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5585" y="2252748"/>
            <a:ext cx="1852936" cy="27378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199" y="561860"/>
            <a:ext cx="62709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568" y="1696598"/>
            <a:ext cx="1723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http://pngimg.com/upload/table_PNG699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60144" y="3047281"/>
            <a:ext cx="2376965" cy="18876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390" y="418641"/>
            <a:ext cx="4244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Разгадать ребус.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624550" y="1861850"/>
            <a:ext cx="1575412" cy="96948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6" name="Picture 8" descr="http://news.meteonova.ru/pictures/635234910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6562" y="2795333"/>
            <a:ext cx="1938969" cy="2194303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784556" y="1650695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4219" y="4957591"/>
            <a:ext cx="33754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шкала</a:t>
            </a:r>
            <a:endParaRPr lang="ru-RU" sz="8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464" y="366382"/>
            <a:ext cx="4247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404F21"/>
                </a:solidFill>
              </a:rPr>
              <a:t>Устная работа.</a:t>
            </a:r>
            <a:endParaRPr lang="ru-RU" sz="4800" b="1" dirty="0">
              <a:solidFill>
                <a:srgbClr val="404F2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363" y="1339775"/>
            <a:ext cx="80696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</a:rPr>
              <a:t>Как называется: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а) одна шестидесятая доля часа?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б) одна десятая доля метра?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в) одна тысячная доля тонны?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г) одна сотая доля дециметра?</a:t>
            </a:r>
          </a:p>
          <a:p>
            <a:endParaRPr lang="ru-RU" sz="3200" b="1" dirty="0">
              <a:solidFill>
                <a:srgbClr val="7030A0"/>
              </a:solidFill>
            </a:endParaRPr>
          </a:p>
          <a:p>
            <a:pPr marL="722313"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Придумайте свое подобное задание для соседа.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914399"/>
            <a:ext cx="7451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sz="2800" b="1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Сравнить.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37кг __ 37000г              25ч. __ 1сут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240м__ 24см                 4м² __ 400см</a:t>
            </a:r>
            <a:r>
              <a:rPr lang="ru-RU" sz="2800" b="1" dirty="0" smtClean="0">
                <a:latin typeface="Arial"/>
                <a:cs typeface="Arial"/>
              </a:rPr>
              <a:t>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242" y="2417928"/>
            <a:ext cx="841839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sz="2800" b="1" i="1" dirty="0" smtClean="0">
                <a:solidFill>
                  <a:srgbClr val="003399"/>
                </a:solidFill>
              </a:rPr>
              <a:t>Найти пару к числам из первого ряда среди чисел во втором ряду:</a:t>
            </a:r>
          </a:p>
          <a:p>
            <a:endParaRPr lang="ru-RU" sz="2000" dirty="0" smtClean="0"/>
          </a:p>
          <a:p>
            <a:r>
              <a:rPr lang="ru-RU" sz="2800" b="1" dirty="0" smtClean="0"/>
              <a:t>1/2см      1/4м      2/5дм     1/2см</a:t>
            </a:r>
            <a:r>
              <a:rPr lang="ru-RU" sz="2800" b="1" dirty="0" smtClean="0">
                <a:cs typeface="Arial"/>
              </a:rPr>
              <a:t>²</a:t>
            </a:r>
            <a:r>
              <a:rPr lang="ru-RU" sz="2800" b="1" dirty="0" smtClean="0"/>
              <a:t>     1/4м</a:t>
            </a:r>
            <a:r>
              <a:rPr lang="ru-RU" sz="2800" b="1" dirty="0" smtClean="0">
                <a:cs typeface="Arial"/>
              </a:rPr>
              <a:t>²</a:t>
            </a:r>
            <a:r>
              <a:rPr lang="ru-RU" sz="2800" b="1" dirty="0" smtClean="0"/>
              <a:t>      2/5дм</a:t>
            </a:r>
            <a:r>
              <a:rPr lang="ru-RU" sz="2800" b="1" dirty="0" smtClean="0">
                <a:cs typeface="Arial"/>
              </a:rPr>
              <a:t>²</a:t>
            </a:r>
            <a:r>
              <a:rPr lang="ru-RU" sz="2800" b="1" dirty="0" smtClean="0"/>
              <a:t> </a:t>
            </a:r>
          </a:p>
          <a:p>
            <a:endParaRPr lang="ru-RU" sz="4000" b="1" dirty="0" smtClean="0"/>
          </a:p>
          <a:p>
            <a:endParaRPr lang="ru-RU" sz="4000" b="1" dirty="0" smtClean="0"/>
          </a:p>
          <a:p>
            <a:r>
              <a:rPr lang="ru-RU" sz="2800" b="1" dirty="0" smtClean="0"/>
              <a:t>   4см        40см</a:t>
            </a:r>
            <a:r>
              <a:rPr lang="ru-RU" sz="2800" b="1" dirty="0" smtClean="0">
                <a:cs typeface="Arial"/>
              </a:rPr>
              <a:t>²</a:t>
            </a:r>
            <a:r>
              <a:rPr lang="ru-RU" sz="2800" b="1" dirty="0" smtClean="0"/>
              <a:t>        50мм</a:t>
            </a:r>
            <a:r>
              <a:rPr lang="ru-RU" sz="2800" b="1" dirty="0" smtClean="0">
                <a:cs typeface="Arial"/>
              </a:rPr>
              <a:t>²</a:t>
            </a:r>
            <a:r>
              <a:rPr lang="ru-RU" sz="2800" b="1" dirty="0" smtClean="0"/>
              <a:t>      25см       5мм     2500см</a:t>
            </a:r>
            <a:r>
              <a:rPr lang="ru-RU" sz="2800" b="1" dirty="0" smtClean="0">
                <a:cs typeface="Arial"/>
              </a:rPr>
              <a:t>²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77729" y="201508"/>
            <a:ext cx="4247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404F21"/>
                </a:solidFill>
              </a:rPr>
              <a:t>Устная работа.</a:t>
            </a:r>
            <a:endParaRPr lang="ru-RU" sz="4800" b="1" dirty="0">
              <a:solidFill>
                <a:srgbClr val="404F2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2447" y="121465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2876" y="163773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/>
                <a:cs typeface="Arial"/>
              </a:rPr>
              <a:t>&gt;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0172" y="118735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/>
                <a:cs typeface="Arial"/>
              </a:rPr>
              <a:t>&gt;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742" y="1610434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/>
                <a:cs typeface="Arial"/>
              </a:rPr>
              <a:t>&lt;</a:t>
            </a:r>
            <a:endParaRPr lang="ru-RU" sz="4800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241946" y="4067033"/>
            <a:ext cx="5117911" cy="12419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499815" y="4082956"/>
            <a:ext cx="2686334" cy="118508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1364777" y="4107974"/>
            <a:ext cx="2470247" cy="1255595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3739488" y="4080679"/>
            <a:ext cx="1269241" cy="122829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6407624" y="4060208"/>
            <a:ext cx="1269241" cy="120100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2606722" y="4094326"/>
            <a:ext cx="5254388" cy="1187357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9773" y="1291455"/>
            <a:ext cx="78037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1. Петя  нужно сделать 15 моделей машинок, </a:t>
            </a:r>
            <a:r>
              <a:rPr lang="ru-RU" sz="2400" b="1" dirty="0"/>
              <a:t>а </a:t>
            </a:r>
            <a:r>
              <a:rPr lang="ru-RU" sz="2400" b="1" dirty="0" smtClean="0"/>
              <a:t>Вите 2/3  его машинок. </a:t>
            </a:r>
            <a:r>
              <a:rPr lang="ru-RU" sz="2400" b="1" dirty="0"/>
              <a:t>Сколько </a:t>
            </a:r>
            <a:r>
              <a:rPr lang="ru-RU" sz="2400" b="1" dirty="0" smtClean="0"/>
              <a:t>машинок сделали они вместе?</a:t>
            </a:r>
            <a:endParaRPr lang="ru-RU" sz="2400" b="1" dirty="0"/>
          </a:p>
          <a:p>
            <a:pPr marL="342900" indent="-342900"/>
            <a:endParaRPr lang="ru-RU" sz="2400" b="1" dirty="0"/>
          </a:p>
          <a:p>
            <a:pPr marL="342900" indent="-342900"/>
            <a:r>
              <a:rPr lang="ru-RU" sz="2400" b="1" dirty="0"/>
              <a:t>2</a:t>
            </a:r>
            <a:r>
              <a:rPr lang="ru-RU" sz="2400" b="1" dirty="0" smtClean="0"/>
              <a:t>.  От ленты </a:t>
            </a:r>
            <a:r>
              <a:rPr lang="ru-RU" sz="2400" b="1" dirty="0"/>
              <a:t>длиной </a:t>
            </a:r>
            <a:r>
              <a:rPr lang="ru-RU" sz="2400" b="1" dirty="0" smtClean="0"/>
              <a:t>2 </a:t>
            </a:r>
            <a:r>
              <a:rPr lang="ru-RU" sz="2400" b="1" dirty="0"/>
              <a:t>м </a:t>
            </a:r>
            <a:r>
              <a:rPr lang="ru-RU" sz="2400" b="1" dirty="0" smtClean="0"/>
              <a:t>нужно отрезать </a:t>
            </a:r>
            <a:r>
              <a:rPr lang="ru-RU" sz="2400" b="1" dirty="0"/>
              <a:t>на </a:t>
            </a:r>
            <a:r>
              <a:rPr lang="ru-RU" sz="2400" b="1" dirty="0" smtClean="0"/>
              <a:t>3/5 части. </a:t>
            </a:r>
            <a:r>
              <a:rPr lang="ru-RU" sz="2400" b="1" dirty="0"/>
              <a:t>Какой длины </a:t>
            </a:r>
            <a:r>
              <a:rPr lang="ru-RU" sz="2400" b="1" dirty="0" smtClean="0"/>
              <a:t>ленту нужно отрезать ? (в дм, в см)</a:t>
            </a:r>
            <a:endParaRPr lang="ru-RU" sz="2400" b="1" dirty="0"/>
          </a:p>
          <a:p>
            <a:pPr marL="342900" indent="-342900"/>
            <a:endParaRPr lang="ru-RU" sz="2400" b="1" dirty="0" smtClean="0"/>
          </a:p>
          <a:p>
            <a:pPr marL="342900" indent="-342900"/>
            <a:endParaRPr lang="ru-RU" sz="2400" b="1" dirty="0"/>
          </a:p>
          <a:p>
            <a:pPr marL="457200" indent="-457200">
              <a:buAutoNum type="arabicPeriod" startAt="3"/>
            </a:pPr>
            <a:r>
              <a:rPr lang="ru-RU" sz="2400" b="1" dirty="0" smtClean="0"/>
              <a:t>На полке лежало 40 коробок с карандашами. Детям нужно раздать 5/8 всех коробок. Сколько учеников получат карандаши?</a:t>
            </a:r>
          </a:p>
          <a:p>
            <a:pPr marL="457200" indent="-457200"/>
            <a:r>
              <a:rPr lang="ru-RU" sz="2400" b="1" dirty="0" smtClean="0"/>
              <a:t>       Сколько коробок останется на полке? 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35043" y="1973569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25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5522" y="3187161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12 дм,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5239" y="3194025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120 </a:t>
            </a: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с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м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9938" y="5446851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25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7729" y="351634"/>
            <a:ext cx="4247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404F21"/>
                </a:solidFill>
              </a:rPr>
              <a:t>Устная работа.</a:t>
            </a:r>
            <a:endParaRPr lang="ru-RU" sz="4800" b="1" dirty="0">
              <a:solidFill>
                <a:srgbClr val="404F2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9599" y="542667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1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5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8674" name="AutoShape 2" descr="https://im1-tub-ru.yandex.net/i?id=0d39f7d6ce53785aed888d4ee163df60&amp;n=33&amp;h=190&amp;w=3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9773" y="1277807"/>
            <a:ext cx="78037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От ленты </a:t>
            </a:r>
            <a:r>
              <a:rPr lang="ru-RU" sz="2800" b="1" dirty="0"/>
              <a:t>длиной </a:t>
            </a:r>
            <a:r>
              <a:rPr lang="ru-RU" sz="2800" b="1" dirty="0" smtClean="0"/>
              <a:t>2 </a:t>
            </a:r>
            <a:r>
              <a:rPr lang="ru-RU" sz="2800" b="1" dirty="0"/>
              <a:t>м </a:t>
            </a:r>
            <a:r>
              <a:rPr lang="ru-RU" sz="2800" b="1" dirty="0" smtClean="0"/>
              <a:t>нужно отрезать </a:t>
            </a:r>
            <a:r>
              <a:rPr lang="ru-RU" sz="2800" b="1" dirty="0"/>
              <a:t>на </a:t>
            </a:r>
            <a:r>
              <a:rPr lang="ru-RU" sz="2800" b="1" dirty="0" smtClean="0"/>
              <a:t>3/5 части. </a:t>
            </a:r>
            <a:r>
              <a:rPr lang="ru-RU" sz="2800" b="1" dirty="0"/>
              <a:t>Какой длины </a:t>
            </a:r>
            <a:r>
              <a:rPr lang="ru-RU" sz="2800" b="1" dirty="0" smtClean="0"/>
              <a:t>ленту нужно отрезать ? </a:t>
            </a:r>
            <a:endParaRPr lang="ru-RU" sz="2800" b="1" dirty="0"/>
          </a:p>
          <a:p>
            <a:pPr marL="342900" indent="-342900"/>
            <a:endParaRPr lang="ru-RU" sz="2800" b="1" dirty="0" smtClean="0"/>
          </a:p>
          <a:p>
            <a:pPr marL="342900" indent="-342900"/>
            <a:endParaRPr lang="ru-RU" sz="2800" b="1" dirty="0"/>
          </a:p>
          <a:p>
            <a:pPr marL="457200" indent="-457200">
              <a:buAutoNum type="arabicPeriod" startAt="3"/>
            </a:pP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77729" y="351634"/>
            <a:ext cx="4247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404F21"/>
                </a:solidFill>
              </a:rPr>
              <a:t>Устная работа.</a:t>
            </a:r>
            <a:endParaRPr lang="ru-RU" sz="4800" b="1" dirty="0">
              <a:solidFill>
                <a:srgbClr val="404F21"/>
              </a:solidFill>
            </a:endParaRPr>
          </a:p>
        </p:txBody>
      </p:sp>
      <p:sp>
        <p:nvSpPr>
          <p:cNvPr id="28674" name="AutoShape 2" descr="https://im1-tub-ru.yandex.net/i?id=0d39f7d6ce53785aed888d4ee163df60&amp;n=33&amp;h=190&amp;w=3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4" name="AutoShape 2" descr="https://im1-tub-ru.yandex.net/i?id=0d39f7d6ce53785aed888d4ee163df60&amp;n=33&amp;h=190&amp;w=3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http://thumbs.dreamstime.com/z/tailor-measuring-tape-149470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10687" y="2702258"/>
            <a:ext cx="5316390" cy="293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photodownload.ru/di/SYAY/Bann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268" y="3009064"/>
            <a:ext cx="7465372" cy="9624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0683" y="1073735"/>
            <a:ext cx="6506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Шкала, которая нам помогает часто в школе?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photodownload.ru/di/SYAY/Bann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678501">
            <a:off x="4310013" y="3359402"/>
            <a:ext cx="5037715" cy="765031"/>
          </a:xfrm>
          <a:prstGeom prst="rect">
            <a:avLst/>
          </a:prstGeom>
          <a:noFill/>
        </p:spPr>
      </p:pic>
      <p:pic>
        <p:nvPicPr>
          <p:cNvPr id="1026" name="Picture 2" descr="http://howtodoit.com.ua/wp-content/uploads/2014/02/Thermomet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849" y="1573810"/>
            <a:ext cx="896679" cy="3228043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16200000" flipV="1">
            <a:off x="808942" y="3555429"/>
            <a:ext cx="2015581" cy="7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751024" y="4546103"/>
            <a:ext cx="112503" cy="9462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31500" y="350403"/>
            <a:ext cx="6449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Где ещё встречается шкала?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 descr="http://www.freevectorlibrary.com/images/uploads/Free-Speedometer-Vector-Converted-ne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42882" y="1064526"/>
            <a:ext cx="2557920" cy="2620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playcast.ru/uploads/2014/11/16/1066148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42949" y="3993350"/>
            <a:ext cx="2444987" cy="22493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деление</Template>
  <TotalTime>122</TotalTime>
  <Words>269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1_Тема Office</vt:lpstr>
      <vt:lpstr>шаблон 1</vt:lpstr>
      <vt:lpstr>2_Тема Office</vt:lpstr>
      <vt:lpstr>4_Тема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xxx</cp:lastModifiedBy>
  <cp:revision>15</cp:revision>
  <dcterms:created xsi:type="dcterms:W3CDTF">2016-01-20T17:20:20Z</dcterms:created>
  <dcterms:modified xsi:type="dcterms:W3CDTF">2016-02-17T09:41:39Z</dcterms:modified>
</cp:coreProperties>
</file>