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7" r:id="rId3"/>
    <p:sldId id="262" r:id="rId4"/>
    <p:sldId id="258" r:id="rId5"/>
    <p:sldId id="259" r:id="rId6"/>
    <p:sldId id="260" r:id="rId7"/>
    <p:sldId id="261" r:id="rId8"/>
    <p:sldId id="263" r:id="rId9"/>
    <p:sldId id="271" r:id="rId10"/>
    <p:sldId id="265" r:id="rId11"/>
    <p:sldId id="266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4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6048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Рисунок 7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>
              <a:off x="0" y="0"/>
              <a:ext cx="5976664" cy="546224"/>
            </a:xfrm>
            <a:prstGeom prst="rect">
              <a:avLst/>
            </a:prstGeom>
          </p:spPr>
        </p:pic>
        <p:pic>
          <p:nvPicPr>
            <p:cNvPr id="9" name="Рисунок 8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 flipV="1">
              <a:off x="0" y="6311776"/>
              <a:ext cx="5976664" cy="546224"/>
            </a:xfrm>
            <a:prstGeom prst="rect">
              <a:avLst/>
            </a:prstGeom>
          </p:spPr>
        </p:pic>
        <p:pic>
          <p:nvPicPr>
            <p:cNvPr id="10" name="Рисунок 9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 rot="16200000">
              <a:off x="-2751224" y="3155888"/>
              <a:ext cx="6048672" cy="546224"/>
            </a:xfrm>
            <a:prstGeom prst="rect">
              <a:avLst/>
            </a:prstGeom>
          </p:spPr>
        </p:pic>
        <p:pic>
          <p:nvPicPr>
            <p:cNvPr id="11" name="Рисунок 10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 rot="5400000" flipH="1">
              <a:off x="5846552" y="3155888"/>
              <a:ext cx="6048672" cy="546224"/>
            </a:xfrm>
            <a:prstGeom prst="rect">
              <a:avLst/>
            </a:prstGeom>
          </p:spPr>
        </p:pic>
        <p:pic>
          <p:nvPicPr>
            <p:cNvPr id="12" name="Рисунок 11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46758"/>
            <a:stretch>
              <a:fillRect/>
            </a:stretch>
          </p:blipFill>
          <p:spPr>
            <a:xfrm>
              <a:off x="5940152" y="0"/>
              <a:ext cx="3203848" cy="546224"/>
            </a:xfrm>
            <a:prstGeom prst="rect">
              <a:avLst/>
            </a:prstGeom>
          </p:spPr>
        </p:pic>
        <p:pic>
          <p:nvPicPr>
            <p:cNvPr id="13" name="Рисунок 12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46758"/>
            <a:stretch>
              <a:fillRect/>
            </a:stretch>
          </p:blipFill>
          <p:spPr>
            <a:xfrm flipV="1">
              <a:off x="5940152" y="6311776"/>
              <a:ext cx="3203848" cy="546224"/>
            </a:xfrm>
            <a:prstGeom prst="rect">
              <a:avLst/>
            </a:prstGeom>
          </p:spPr>
        </p:pic>
      </p:grp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olkslovar.ru/b5054.html" TargetMode="External"/><Relationship Id="rId2" Type="http://schemas.openxmlformats.org/officeDocument/2006/relationships/hyperlink" Target="http://tolkslovar.ru/ch483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tolkslovar.ru/t2259.html" TargetMode="External"/><Relationship Id="rId4" Type="http://schemas.openxmlformats.org/officeDocument/2006/relationships/hyperlink" Target="http://tolkslovar.ru/z6171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3240360"/>
          </a:xfrm>
        </p:spPr>
        <p:txBody>
          <a:bodyPr/>
          <a:lstStyle/>
          <a:p>
            <a:r>
              <a:rPr lang="ru-RU" sz="8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Дружба – главное чудо…</a:t>
            </a:r>
            <a:r>
              <a:rPr lang="ru-RU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4437112"/>
            <a:ext cx="6419056" cy="1761059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Урок в 3 «Г» классе</a:t>
            </a:r>
          </a:p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Руководитель: </a:t>
            </a:r>
            <a:r>
              <a:rPr lang="ru-RU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Кондрина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Дарья Алексеевна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DVj0NWqR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2718" y="620688"/>
            <a:ext cx="7899721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«Правила дружбы»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- Выбирай </a:t>
            </a:r>
            <a:r>
              <a:rPr lang="ru-RU" dirty="0" smtClean="0"/>
              <a:t>друзей по душевным качествам, не по одёжке.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- </a:t>
            </a:r>
            <a:r>
              <a:rPr lang="ru-RU" dirty="0" smtClean="0"/>
              <a:t>Не обманывай друга ни в чём. </a:t>
            </a:r>
            <a:br>
              <a:rPr lang="ru-RU" dirty="0" smtClean="0"/>
            </a:br>
            <a:r>
              <a:rPr lang="ru-RU" dirty="0" smtClean="0"/>
              <a:t>- Будь с ним честен. </a:t>
            </a:r>
            <a:br>
              <a:rPr lang="ru-RU" dirty="0" smtClean="0"/>
            </a:br>
            <a:r>
              <a:rPr lang="ru-RU" dirty="0" smtClean="0"/>
              <a:t>- Не обзывай и не унижай своего друга. </a:t>
            </a:r>
            <a:br>
              <a:rPr lang="ru-RU" dirty="0" smtClean="0"/>
            </a:br>
            <a:r>
              <a:rPr lang="ru-RU" dirty="0" smtClean="0"/>
              <a:t>- Останови друга, если он делает что-то плохое. </a:t>
            </a:r>
            <a:br>
              <a:rPr lang="ru-RU" dirty="0" smtClean="0"/>
            </a:br>
            <a:r>
              <a:rPr lang="ru-RU" dirty="0" smtClean="0"/>
              <a:t>- Умей признать свои ошибки и помириться с другом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Лев Семенович Понтрягин </a:t>
            </a:r>
            <a:endParaRPr lang="ru-RU" sz="5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Pontrjag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1615" y="1600200"/>
            <a:ext cx="362077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6d28_ravnodushno-0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078" y="476672"/>
            <a:ext cx="7975362" cy="564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“Дружба – главное чудо всегда.</a:t>
            </a:r>
            <a:b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Сто открытий для нас всех таящее. </a:t>
            </a:r>
            <a:b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И любая беда – не беда.</a:t>
            </a:r>
            <a:b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Если рядом друзья настоящие”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3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14514"/>
            <a:ext cx="8136904" cy="5875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06489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CentSchbkCyrill BT" pitchFamily="18" charset="-52"/>
              </a:rPr>
              <a:t>    </a:t>
            </a:r>
            <a:r>
              <a:rPr lang="ru-RU" sz="4000" b="1" dirty="0" smtClean="0">
                <a:solidFill>
                  <a:srgbClr val="0070C0"/>
                </a:solidFill>
                <a:latin typeface="CentSchbkCyrill BT" pitchFamily="18" charset="-52"/>
              </a:rPr>
              <a:t>Знакомый</a:t>
            </a:r>
            <a:r>
              <a:rPr lang="ru-RU" sz="4000" dirty="0" smtClean="0">
                <a:solidFill>
                  <a:srgbClr val="0070C0"/>
                </a:solidFill>
                <a:latin typeface="CentSchbkCyrill BT" pitchFamily="18" charset="-52"/>
              </a:rPr>
              <a:t> </a:t>
            </a:r>
            <a:r>
              <a:rPr lang="ru-RU" sz="4000" dirty="0" smtClean="0">
                <a:latin typeface="CentSchbkCyrill BT" pitchFamily="18" charset="-52"/>
              </a:rPr>
              <a:t>-   Тот, кто состоит в знакомстве с кем-либо, связан общением с кем-либо.</a:t>
            </a:r>
          </a:p>
          <a:p>
            <a:r>
              <a:rPr lang="ru-RU" sz="4000" dirty="0" smtClean="0">
                <a:latin typeface="CentSchbkCyrill BT" pitchFamily="18" charset="-52"/>
              </a:rPr>
              <a:t>    </a:t>
            </a:r>
            <a:r>
              <a:rPr lang="ru-RU" sz="4000" b="1" dirty="0" smtClean="0">
                <a:solidFill>
                  <a:srgbClr val="0070C0"/>
                </a:solidFill>
                <a:latin typeface="CentSchbkCyrill BT" pitchFamily="18" charset="-52"/>
              </a:rPr>
              <a:t>Приятель </a:t>
            </a:r>
            <a:r>
              <a:rPr lang="ru-RU" sz="4000" dirty="0" smtClean="0">
                <a:latin typeface="CentSchbkCyrill BT" pitchFamily="18" charset="-52"/>
              </a:rPr>
              <a:t>- </a:t>
            </a:r>
            <a:r>
              <a:rPr lang="ru-RU" sz="4000" dirty="0" smtClean="0">
                <a:latin typeface="CentSchbkCyrill BT" pitchFamily="18" charset="-52"/>
                <a:hlinkClick r:id="rId2" tooltip="Человек - 1. Живое существо, в отличие от животного обладающее даром речи, мысли..."/>
              </a:rPr>
              <a:t>человек,</a:t>
            </a:r>
            <a:r>
              <a:rPr lang="ru-RU" sz="4000" dirty="0" smtClean="0">
                <a:latin typeface="CentSchbkCyrill BT" pitchFamily="18" charset="-52"/>
              </a:rPr>
              <a:t> с которым кто-либо состоит в дружеских, коротких отношениях; </a:t>
            </a:r>
            <a:r>
              <a:rPr lang="ru-RU" sz="4000" dirty="0" smtClean="0">
                <a:latin typeface="CentSchbkCyrill BT" pitchFamily="18" charset="-52"/>
                <a:hlinkClick r:id="rId3" tooltip="Близкий - 1. Находящийся, расположенный неподалеку, на небольшом расстоянии от к..."/>
              </a:rPr>
              <a:t>близкий</a:t>
            </a:r>
            <a:r>
              <a:rPr lang="ru-RU" sz="4000" dirty="0" smtClean="0">
                <a:latin typeface="CentSchbkCyrill BT" pitchFamily="18" charset="-52"/>
              </a:rPr>
              <a:t> </a:t>
            </a:r>
            <a:r>
              <a:rPr lang="ru-RU" sz="4000" dirty="0" smtClean="0">
                <a:latin typeface="CentSchbkCyrill BT" pitchFamily="18" charset="-52"/>
                <a:hlinkClick r:id="rId4" tooltip="Знакомый - Тот, кто состоит в знакомстве с кем-л., связан общением с кем-л.1. Сос..."/>
              </a:rPr>
              <a:t>знакомый.</a:t>
            </a:r>
            <a:endParaRPr lang="ru-RU" sz="4000" dirty="0" smtClean="0">
              <a:latin typeface="CentSchbkCyrill BT" pitchFamily="18" charset="-52"/>
            </a:endParaRPr>
          </a:p>
          <a:p>
            <a:r>
              <a:rPr lang="ru-RU" sz="4000" dirty="0" smtClean="0">
                <a:latin typeface="CentSchbkCyrill BT" pitchFamily="18" charset="-52"/>
              </a:rPr>
              <a:t>    </a:t>
            </a:r>
            <a:r>
              <a:rPr lang="ru-RU" sz="4000" b="1" dirty="0" smtClean="0">
                <a:solidFill>
                  <a:srgbClr val="0070C0"/>
                </a:solidFill>
                <a:latin typeface="CentSchbkCyrill BT" pitchFamily="18" charset="-52"/>
              </a:rPr>
              <a:t>Друг </a:t>
            </a:r>
            <a:r>
              <a:rPr lang="ru-RU" sz="4000" dirty="0" smtClean="0">
                <a:latin typeface="CentSchbkCyrill BT" pitchFamily="18" charset="-52"/>
              </a:rPr>
              <a:t>- тот, кто </a:t>
            </a:r>
            <a:r>
              <a:rPr lang="ru-RU" sz="4000" dirty="0" smtClean="0">
                <a:latin typeface="CentSchbkCyrill BT" pitchFamily="18" charset="-52"/>
                <a:hlinkClick r:id="rId5" tooltip="Тесно - Соотносится по знач. с прил.: тесный (1-3).1. Об отсутствии простора г..."/>
              </a:rPr>
              <a:t>тесно</a:t>
            </a:r>
            <a:r>
              <a:rPr lang="ru-RU" sz="4000" dirty="0" smtClean="0">
                <a:latin typeface="CentSchbkCyrill BT" pitchFamily="18" charset="-52"/>
              </a:rPr>
              <a:t> связан с кем-либо дружбой.</a:t>
            </a:r>
            <a:endParaRPr lang="ru-RU" dirty="0" smtClean="0">
              <a:latin typeface="CentSchbkCyrill BT" pitchFamily="18" charset="-52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Пословицы о дружбе</a:t>
            </a:r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Дерево держится корнями, а человек друзьями.</a:t>
            </a:r>
          </a:p>
          <a:p>
            <a:r>
              <a:rPr lang="ru-RU" dirty="0" smtClean="0"/>
              <a:t>Старый друг лучше новых двух.</a:t>
            </a:r>
          </a:p>
          <a:p>
            <a:r>
              <a:rPr lang="ru-RU" dirty="0" smtClean="0"/>
              <a:t>Не имей 100 рублей, а имей 100 друзей.</a:t>
            </a:r>
          </a:p>
          <a:p>
            <a:r>
              <a:rPr lang="ru-RU" dirty="0" smtClean="0"/>
              <a:t>Человек без друзей, что дерево без корней.</a:t>
            </a:r>
          </a:p>
          <a:p>
            <a:r>
              <a:rPr lang="ru-RU" dirty="0" smtClean="0"/>
              <a:t>Друг познается  в беде.</a:t>
            </a:r>
          </a:p>
          <a:p>
            <a:r>
              <a:rPr lang="ru-RU" dirty="0" smtClean="0"/>
              <a:t>Нет друга — ищи, а нашел — береги.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женская-дружб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80920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-1-best_frie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548680"/>
            <a:ext cx="3311582" cy="2481139"/>
          </a:xfrm>
        </p:spPr>
      </p:pic>
      <p:pic>
        <p:nvPicPr>
          <p:cNvPr id="3074" name="Picture 2" descr="C:\Users\Данечка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56992"/>
            <a:ext cx="3322861" cy="2756959"/>
          </a:xfrm>
          <a:prstGeom prst="rect">
            <a:avLst/>
          </a:prstGeom>
          <a:noFill/>
        </p:spPr>
      </p:pic>
      <p:pic>
        <p:nvPicPr>
          <p:cNvPr id="3075" name="Picture 3" descr="C:\Users\Данечка\Desktop\190.p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48680"/>
            <a:ext cx="4296139" cy="3222104"/>
          </a:xfrm>
          <a:prstGeom prst="rect">
            <a:avLst/>
          </a:prstGeom>
          <a:noFill/>
        </p:spPr>
      </p:pic>
      <p:pic>
        <p:nvPicPr>
          <p:cNvPr id="3076" name="Picture 4" descr="C:\Users\Данечка\Desktop\card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3501008"/>
            <a:ext cx="2196848" cy="2906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Данечка\Desktop\ssora_podru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632848" cy="5535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592" y="908720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Белоснежка</a:t>
            </a:r>
            <a:r>
              <a:rPr lang="ru-RU" sz="2800" dirty="0" smtClean="0"/>
              <a:t> и …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211960" y="90872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Семь </a:t>
            </a:r>
            <a:r>
              <a:rPr lang="ru-RU" sz="3200" dirty="0" smtClean="0"/>
              <a:t>гномов</a:t>
            </a:r>
            <a:endParaRPr lang="ru-RU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55576" y="1700808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-Буратино  и …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211960" y="1700808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Пьеро, </a:t>
            </a:r>
            <a:r>
              <a:rPr lang="ru-RU" sz="3200" dirty="0" err="1" smtClean="0"/>
              <a:t>Мальвина</a:t>
            </a:r>
            <a:endParaRPr lang="ru-RU" sz="3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83568" y="242088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- Крокодил Гена и …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2492896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Чебурашка</a:t>
            </a:r>
            <a:endParaRPr lang="ru-RU" sz="3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83568" y="3284984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- </a:t>
            </a:r>
            <a:r>
              <a:rPr lang="ru-RU" sz="3200" dirty="0" err="1" smtClean="0"/>
              <a:t>Винни-Пух</a:t>
            </a:r>
            <a:r>
              <a:rPr lang="ru-RU" sz="3200" dirty="0" smtClean="0"/>
              <a:t> и … 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004048" y="328498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Пяточёк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552" y="407707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- Бурундуки Чип и …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4932040" y="4005064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Дейл</a:t>
            </a:r>
            <a:endParaRPr lang="ru-RU" sz="32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83568" y="4797152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- Дядя Федор …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716016" y="479715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Пес и кот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7584" y="5589240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-</a:t>
            </a:r>
            <a:r>
              <a:rPr lang="ru-RU" sz="3200" dirty="0" err="1" smtClean="0"/>
              <a:t>Шрек</a:t>
            </a:r>
            <a:r>
              <a:rPr lang="ru-RU" sz="3200" dirty="0" smtClean="0"/>
              <a:t> … 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4716016" y="558924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Осел и кот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156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Дружба – главное чудо… </vt:lpstr>
      <vt:lpstr>Слайд 2</vt:lpstr>
      <vt:lpstr>Слайд 3</vt:lpstr>
      <vt:lpstr>Слайд 4</vt:lpstr>
      <vt:lpstr>Пословицы о дружбе</vt:lpstr>
      <vt:lpstr>Слайд 6</vt:lpstr>
      <vt:lpstr>Слайд 7</vt:lpstr>
      <vt:lpstr>Слайд 8</vt:lpstr>
      <vt:lpstr>Слайд 9</vt:lpstr>
      <vt:lpstr>Слайд 10</vt:lpstr>
      <vt:lpstr>«Правила дружбы» </vt:lpstr>
      <vt:lpstr>Лев Семенович Понтрягин 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Данечка</cp:lastModifiedBy>
  <cp:revision>5</cp:revision>
  <dcterms:created xsi:type="dcterms:W3CDTF">2014-03-26T12:28:08Z</dcterms:created>
  <dcterms:modified xsi:type="dcterms:W3CDTF">2014-11-24T16:20:10Z</dcterms:modified>
</cp:coreProperties>
</file>