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445" r:id="rId2"/>
    <p:sldId id="434" r:id="rId3"/>
    <p:sldId id="443" r:id="rId4"/>
    <p:sldId id="435" r:id="rId5"/>
    <p:sldId id="365" r:id="rId6"/>
    <p:sldId id="436" r:id="rId7"/>
    <p:sldId id="373" r:id="rId8"/>
    <p:sldId id="437" r:id="rId9"/>
    <p:sldId id="439" r:id="rId10"/>
    <p:sldId id="440" r:id="rId11"/>
    <p:sldId id="442" r:id="rId12"/>
    <p:sldId id="44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5-03T17:43:42.156" idx="5">
    <p:pos x="5760" y="9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5-03T17:43:42.156" idx="4">
    <p:pos x="5760" y="9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D3B5F2-0921-4D1F-A61B-CE7A0841A9B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03B74E-5346-4BEE-AEB7-A5403423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5B4A2-F6C5-4AAA-A4D2-D337AD1F3D1F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E5A-157D-43C1-BF35-782847604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A38EB-4B32-4FC7-869A-C657B033F59A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127F3-5AF4-4EE7-9B78-E172C6F2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5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EEBD8-27E5-4751-B83A-D227DE34A92C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B950-7FED-4F5E-BB2E-C3FFBA055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A4472-E597-4EC9-B437-A3CDD604C3D0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808D5-4DB1-4AFD-8E59-AF295CEA9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47BA1-DEC6-4776-8CDA-0552902138A6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1259-09B8-4726-871E-6DCEBF0B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61EB3-E81C-4565-96D8-E25641E677C2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467F6-CC07-4AFB-BA3D-0DF6A8E2A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86BEC-945B-42F9-92D1-8B0DC4F4CFC6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3B646-834A-4C1E-9BE1-351054905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BF4261-1422-40FF-BC61-A6E5520E92F9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49F5-5C55-4AC9-A236-D767BA455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B341F-3D36-4D39-8F64-034CE5E7279C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862B3-5CA9-4F2D-A269-CB30D81B0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6B818-9686-48C6-A280-408182433805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32928-A693-44D5-ACB8-D0702E9268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36EDF-ECBF-4001-92C7-C0D4C60AF1DF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18B8D-7599-4CC4-8301-B7AA7DFF68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65196D-0007-4407-883B-9A802D82498A}" type="datetimeFigureOut">
              <a:rPr lang="ru-RU" smtClean="0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4536F-3039-4115-8D93-508353D03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void(0);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ovideo.ru/%D0%96%D0%B0%D0%BD-%D0%96%D0%B0%D0%BA_%D0%90%D0%BD%D0%BD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javascript:void(0);" TargetMode="External"/><Relationship Id="rId4" Type="http://schemas.openxmlformats.org/officeDocument/2006/relationships/hyperlink" Target="http://www.ovideo.ru/%D0%A1%D0%B5%D1%80%D0%B3%D0%B5%D0%B9_%D0%91%D0%BE%D0%BD%D0%B4%D0%B0%D1%80%D1%87%D1%83%D0%B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movie/euro/90638/foto/181560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kinopoisk.ru/awards/film/50920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ya-2004.livejournal.com/74903.html" TargetMode="External"/><Relationship Id="rId5" Type="http://schemas.openxmlformats.org/officeDocument/2006/relationships/hyperlink" Target="http://www.youtube.com/watch?v=of_IKdNxXOE" TargetMode="External"/><Relationship Id="rId10" Type="http://schemas.openxmlformats.org/officeDocument/2006/relationships/hyperlink" Target="http://kinoteatr-1.ru/publ/filmy_2013/stalingrad_2013/45-1-0-86" TargetMode="External"/><Relationship Id="rId4" Type="http://schemas.openxmlformats.org/officeDocument/2006/relationships/hyperlink" Target="http://www.youtube.com/watch?v=ZMlYlTaVArw" TargetMode="External"/><Relationship Id="rId9" Type="http://schemas.openxmlformats.org/officeDocument/2006/relationships/hyperlink" Target="http://vktraxkq.vidosa.net/istorichesk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2;&#1083;.%20&#1095;&#1072;&#1089;\&#1073;&#1086;&#1081;1.wma" TargetMode="External"/><Relationship Id="rId6" Type="http://schemas.openxmlformats.org/officeDocument/2006/relationships/hyperlink" Target="javascript:void(0);" TargetMode="External"/><Relationship Id="rId5" Type="http://schemas.openxmlformats.org/officeDocument/2006/relationships/hyperlink" Target="http://www.ovideo.ru/index.php?title=%D0%93%D0%B0%D0%B2%D1%80%D0%B8%D0%B8%D0%BB_%D0%95%D0%B3%D0%B8%D0%B0%D0%B7%D0%B0%D1%80%D0%BE%D0%B2&amp;action=edit&amp;redlink=1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video.ru/%D0%AE%D1%80%D0%B8%D0%B9_%D0%9E%D0%B7%D0%B5%D1%80%D0%BE%D0%B2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ovideo.ru/%D0%A4%D1%91%D0%B4%D0%BE%D1%80_%D0%91%D0%BE%D0%BD%D0%B4%D0%B0%D1%80%D1%87%D1%83%D0%BA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ovideo.ru/%D0%90%D0%BB%D0%B5%D0%BA%D1%81%D0%B0%D0%BD%D0%B4%D1%80_%D0%98%D0%B2%D0%B0%D0%BD%D0%BE%D0%B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ideo.ru/index.php?title=%D0%98%D0%B3%D0%BE%D1%80%D1%8C_%D0%92%D0%BE%D0%B7%D0%BD%D0%B5%D1%81%D0%B5%D0%BD%D1%81%D0%BA%D0%B8%D0%B9&amp;action=edit&amp;redlink=1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ovideo.ru/index.php?title=%D0%93%D0%B5%D0%B7%D0%B0_%D1%84%D0%BE%D0%BD_%D0%A0%D0%B0%D0%B4%D0%B2%D0%B0%D0%BD%D0%B8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ovideo.ru/index.php?title=%D0%93%D1%80%D0%B8%D0%B3%D0%BE%D1%80%D0%B8%D0%B9_%D0%A7%D1%83%D1%85%D1%80%D0%B0%D0%B9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6" descr="рам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714348" y="1000108"/>
            <a:ext cx="7746084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Муниципальное бюджетное  общеобразовательное учреждение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«</a:t>
            </a:r>
            <a:r>
              <a:rPr lang="ru-RU" dirty="0" err="1" smtClean="0"/>
              <a:t>Шуруповская</a:t>
            </a:r>
            <a:r>
              <a:rPr lang="ru-RU" dirty="0" smtClean="0"/>
              <a:t> ООШ»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Волгоградская область </a:t>
            </a:r>
            <a:r>
              <a:rPr lang="ru-RU" dirty="0" err="1" smtClean="0"/>
              <a:t>Фроловский</a:t>
            </a:r>
            <a:r>
              <a:rPr lang="ru-RU" dirty="0" smtClean="0"/>
              <a:t> район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3200" b="1" i="1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i="1" dirty="0" smtClean="0"/>
              <a:t>9 фильмов 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i="1" dirty="0" smtClean="0"/>
              <a:t>Сталинградской битве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i="1" u="sng" dirty="0" smtClean="0"/>
              <a:t>(внеклассное мероприятие в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i="1" u="sng" dirty="0" smtClean="0"/>
              <a:t>начальных классах)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 smtClean="0"/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785813" y="5475724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0000"/>
                </a:solidFill>
              </a:rPr>
              <a:t>Автор: Пронина Валентина Ивановна,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</a:rPr>
              <a:t>учитель начальных классов</a:t>
            </a:r>
          </a:p>
        </p:txBody>
      </p:sp>
    </p:spTree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0" b="1" u="sng" dirty="0" smtClean="0">
                <a:solidFill>
                  <a:srgbClr val="C00000"/>
                </a:solidFill>
                <a:latin typeface="Monotype Corsiva" pitchFamily="66" charset="0"/>
              </a:rPr>
              <a:t>Враг у ворот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700" b="1" dirty="0" smtClean="0">
                <a:solidFill>
                  <a:srgbClr val="7030A0"/>
                </a:solidFill>
              </a:rPr>
              <a:t>2001-й год. Режиссёр - </a:t>
            </a:r>
            <a:r>
              <a:rPr lang="ru-RU" sz="2700" b="1" dirty="0" smtClean="0">
                <a:solidFill>
                  <a:srgbClr val="7030A0"/>
                </a:solidFill>
                <a:hlinkClick r:id="rId4" tooltip="Жан-Жак Анно"/>
              </a:rPr>
              <a:t>Жан-Жак </a:t>
            </a:r>
            <a:r>
              <a:rPr lang="ru-RU" sz="2700" b="1" dirty="0" err="1" smtClean="0">
                <a:solidFill>
                  <a:srgbClr val="7030A0"/>
                </a:solidFill>
                <a:hlinkClick r:id="rId4" tooltip="Жан-Жак Анно"/>
              </a:rPr>
              <a:t>Анно</a:t>
            </a:r>
            <a:r>
              <a:rPr lang="ru-RU" sz="2700" b="1" dirty="0" smtClean="0">
                <a:solidFill>
                  <a:srgbClr val="7030A0"/>
                </a:solidFill>
              </a:rPr>
              <a:t>.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User\Desktop\kinopoisk.ru-Enemy-at-the-Gates-2049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9080459" cy="5072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http://www.ovideo.ru/images/thumb/2/2c/Stg9.jpg/548px-Stg9.jpg">
            <a:hlinkClick r:id="rId6" tooltip="&quot;Stg9.jpg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4398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-214337"/>
            <a:ext cx="8229600" cy="178595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3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0300" b="1" u="sng" dirty="0" smtClean="0">
                <a:solidFill>
                  <a:srgbClr val="C00000"/>
                </a:solidFill>
                <a:latin typeface="Monotype Corsiva" pitchFamily="66" charset="0"/>
              </a:rPr>
              <a:t>Они сражались за Родину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800" b="1" dirty="0" smtClean="0">
                <a:solidFill>
                  <a:srgbClr val="0070C0"/>
                </a:solidFill>
              </a:rPr>
              <a:t>1975-й год. Режиссёр - </a:t>
            </a:r>
            <a:r>
              <a:rPr lang="ru-RU" sz="3800" b="1" dirty="0" smtClean="0">
                <a:solidFill>
                  <a:srgbClr val="0070C0"/>
                </a:solidFill>
                <a:hlinkClick r:id="rId4" tooltip="Сергей Бондарчук"/>
              </a:rPr>
              <a:t>Сергей Бондарчук</a:t>
            </a:r>
            <a:r>
              <a:rPr lang="ru-RU" sz="3800" b="1" dirty="0" smtClean="0">
                <a:solidFill>
                  <a:srgbClr val="0070C0"/>
                </a:solidFill>
              </a:rPr>
              <a:t>.</a:t>
            </a:r>
            <a:endParaRPr lang="ru-RU" sz="3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 descr="http://www.ovideo.ru/images/5/58/Stg6.jpg">
            <a:hlinkClick r:id="rId5" tooltip="&quot;Stg6.jpg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C:\Users\User\Desktop\0931044f50a57c9a5b24ec70419d2d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0" y="1785926"/>
            <a:ext cx="476250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4398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260647"/>
            <a:ext cx="8208912" cy="59766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5100" b="1" dirty="0" smtClean="0"/>
              <a:t>   </a:t>
            </a:r>
            <a:r>
              <a:rPr lang="ru-RU" sz="5100" b="1" dirty="0" smtClean="0"/>
              <a:t>Список  используемых источников</a:t>
            </a:r>
            <a:r>
              <a:rPr lang="ru-RU" sz="5100" dirty="0" smtClean="0"/>
              <a:t>: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chemeClr val="tx2"/>
                </a:solidFill>
                <a:hlinkClick r:id="rId4"/>
              </a:rPr>
              <a:t>              </a:t>
            </a:r>
            <a:r>
              <a:rPr lang="en-US" sz="1900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en-US" sz="1900" dirty="0" smtClean="0">
                <a:solidFill>
                  <a:schemeClr val="tx2"/>
                </a:solidFill>
                <a:hlinkClick r:id="rId4"/>
              </a:rPr>
              <a:t>://</a:t>
            </a:r>
            <a:r>
              <a:rPr lang="en-US" sz="1900" dirty="0" smtClean="0">
                <a:solidFill>
                  <a:schemeClr val="tx2"/>
                </a:solidFill>
                <a:hlinkClick r:id="rId4"/>
              </a:rPr>
              <a:t>www.youtube.com/watch?v=ZMlYlTaVArw</a:t>
            </a:r>
            <a:endParaRPr lang="ru-RU" sz="19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        </a:t>
            </a:r>
            <a:r>
              <a:rPr lang="en-US" sz="1900" dirty="0" smtClean="0">
                <a:solidFill>
                  <a:schemeClr val="tx2"/>
                </a:solidFill>
              </a:rPr>
              <a:t>http</a:t>
            </a:r>
            <a:r>
              <a:rPr lang="en-US" sz="1900" dirty="0" smtClean="0">
                <a:solidFill>
                  <a:schemeClr val="tx2"/>
                </a:solidFill>
              </a:rPr>
              <a:t>://www.youtube.com/watch?v=WWzhbEN7-kg</a:t>
            </a:r>
            <a:endParaRPr lang="ru-RU" sz="19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solidFill>
                  <a:schemeClr val="tx2"/>
                </a:solidFill>
                <a:hlinkClick r:id="rId5"/>
              </a:rPr>
              <a:t>             </a:t>
            </a:r>
            <a:r>
              <a:rPr lang="en-US" sz="1900" dirty="0" smtClean="0">
                <a:solidFill>
                  <a:schemeClr val="tx2"/>
                </a:solidFill>
                <a:hlinkClick r:id="rId5"/>
              </a:rPr>
              <a:t>http</a:t>
            </a:r>
            <a:r>
              <a:rPr lang="en-US" sz="1900" dirty="0" smtClean="0">
                <a:solidFill>
                  <a:schemeClr val="tx2"/>
                </a:solidFill>
                <a:hlinkClick r:id="rId5"/>
              </a:rPr>
              <a:t>://</a:t>
            </a:r>
            <a:r>
              <a:rPr lang="en-US" sz="1900" dirty="0" smtClean="0">
                <a:solidFill>
                  <a:schemeClr val="tx2"/>
                </a:solidFill>
                <a:hlinkClick r:id="rId5"/>
              </a:rPr>
              <a:t>www.youtube.com/watch?v=of_IKdNxXOE</a:t>
            </a:r>
            <a:endParaRPr lang="ru-RU" sz="19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solidFill>
                  <a:schemeClr val="tx2"/>
                </a:solidFill>
                <a:hlinkClick r:id="rId6"/>
              </a:rPr>
              <a:t>            http</a:t>
            </a:r>
            <a:r>
              <a:rPr lang="ru-RU" sz="1900" dirty="0" smtClean="0">
                <a:solidFill>
                  <a:schemeClr val="tx2"/>
                </a:solidFill>
                <a:hlinkClick r:id="rId6"/>
              </a:rPr>
              <a:t>://</a:t>
            </a:r>
            <a:r>
              <a:rPr lang="ru-RU" sz="1900" dirty="0" smtClean="0">
                <a:solidFill>
                  <a:schemeClr val="tx2"/>
                </a:solidFill>
                <a:hlinkClick r:id="rId6"/>
              </a:rPr>
              <a:t>tanya-2004.livejournal.com/74903.html</a:t>
            </a:r>
            <a:endParaRPr lang="ru-RU" sz="19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solidFill>
                  <a:schemeClr val="tx2"/>
                </a:solidFill>
                <a:hlinkClick r:id="rId7"/>
              </a:rPr>
              <a:t>   http://www.kinopoisk.ru/awards/film/509203/</a:t>
            </a:r>
            <a:r>
              <a:rPr lang="en-US" sz="1900" dirty="0" smtClean="0">
                <a:hlinkClick r:id="rId8"/>
              </a:rPr>
              <a:t> </a:t>
            </a:r>
            <a:endParaRPr lang="ru-RU" sz="1900" dirty="0" smtClean="0">
              <a:hlinkClick r:id="rId8"/>
            </a:endParaRPr>
          </a:p>
          <a:p>
            <a:pPr>
              <a:lnSpc>
                <a:spcPct val="120000"/>
              </a:lnSpc>
              <a:buNone/>
            </a:pPr>
            <a:r>
              <a:rPr lang="en-US" sz="1900" dirty="0" smtClean="0">
                <a:hlinkClick r:id="rId8"/>
              </a:rPr>
              <a:t>http://</a:t>
            </a:r>
            <a:r>
              <a:rPr lang="en-US" sz="1900" dirty="0" smtClean="0">
                <a:hlinkClick r:id="rId8"/>
              </a:rPr>
              <a:t>www.kino-teatr.ru/kino/movie/euro/90638/foto/181560</a:t>
            </a:r>
            <a:r>
              <a:rPr lang="en-US" sz="1900" dirty="0" smtClean="0">
                <a:hlinkClick r:id="rId8"/>
              </a:rPr>
              <a:t>/</a:t>
            </a:r>
            <a:r>
              <a:rPr lang="ru-RU" sz="1900" dirty="0" smtClean="0">
                <a:hlinkClick r:id="rId9"/>
              </a:rPr>
              <a:t> </a:t>
            </a:r>
            <a:endParaRPr lang="ru-RU" sz="1900" dirty="0" smtClean="0">
              <a:hlinkClick r:id="rId9"/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hlinkClick r:id="rId9"/>
              </a:rPr>
              <a:t>http</a:t>
            </a:r>
            <a:r>
              <a:rPr lang="ru-RU" sz="1900" dirty="0" smtClean="0">
                <a:hlinkClick r:id="rId9"/>
              </a:rPr>
              <a:t>://vktraxkq.vidosa.net/istoricheskie/</a:t>
            </a:r>
            <a:endParaRPr lang="ru-RU" sz="1900" dirty="0" smtClean="0"/>
          </a:p>
          <a:p>
            <a:pPr>
              <a:lnSpc>
                <a:spcPct val="120000"/>
              </a:lnSpc>
              <a:buNone/>
            </a:pPr>
            <a:r>
              <a:rPr lang="ru-RU" sz="1900" dirty="0" smtClean="0">
                <a:hlinkClick r:id="rId10"/>
              </a:rPr>
              <a:t>http</a:t>
            </a:r>
            <a:r>
              <a:rPr lang="ru-RU" sz="1900" dirty="0" smtClean="0">
                <a:hlinkClick r:id="rId10"/>
              </a:rPr>
              <a:t>://kinoteatr-1.ru/publ/filmy_2013/stalingrad_2013/45-1-0-86</a:t>
            </a:r>
            <a:endParaRPr lang="ru-RU" sz="1900" dirty="0" smtClean="0"/>
          </a:p>
          <a:p>
            <a:pPr>
              <a:lnSpc>
                <a:spcPct val="110000"/>
              </a:lnSpc>
              <a:buNone/>
            </a:pPr>
            <a:endParaRPr lang="ru-RU" sz="1800" dirty="0" smtClean="0"/>
          </a:p>
          <a:p>
            <a:pPr>
              <a:lnSpc>
                <a:spcPct val="110000"/>
              </a:lnSpc>
              <a:buNone/>
            </a:pPr>
            <a:endParaRPr lang="en-US" sz="1800" dirty="0" smtClean="0"/>
          </a:p>
          <a:p>
            <a:pPr>
              <a:lnSpc>
                <a:spcPct val="110000"/>
              </a:lnSpc>
              <a:buNone/>
            </a:pPr>
            <a:endParaRPr lang="ru-RU" sz="1700" u="sng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ru-RU" sz="1700" u="sng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ru-RU" sz="17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6" descr="рам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prir644"/>
          <p:cNvPicPr>
            <a:picLocks noChangeAspect="1" noChangeArrowheads="1" noCrop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>
            <a:off x="0" y="6500813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prir644"/>
          <p:cNvPicPr>
            <a:picLocks noChangeAspect="1" noChangeArrowheads="1" noCrop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 rot="10800000"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prir644"/>
          <p:cNvPicPr>
            <a:picLocks noChangeAspect="1" noChangeArrowheads="1" noCrop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 rot="-5400000">
            <a:off x="5393531" y="3250407"/>
            <a:ext cx="700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prir644"/>
          <p:cNvPicPr>
            <a:picLocks noChangeAspect="1" noChangeArrowheads="1" noCrop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 rot="5400000">
            <a:off x="-3250406" y="3250406"/>
            <a:ext cx="7000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714348" y="1000108"/>
            <a:ext cx="771527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00"/>
                </a:solidFill>
              </a:rPr>
              <a:t>9 фильмов </a:t>
            </a:r>
          </a:p>
          <a:p>
            <a:pPr algn="ctr"/>
            <a:r>
              <a:rPr lang="ru-RU" sz="5400" b="1" i="1" dirty="0" smtClean="0">
                <a:solidFill>
                  <a:srgbClr val="000000"/>
                </a:solidFill>
              </a:rPr>
              <a:t>о Сталинградской битве</a:t>
            </a:r>
            <a:endParaRPr lang="ru-RU" sz="5400" b="1" i="1" dirty="0">
              <a:solidFill>
                <a:srgbClr val="000000"/>
              </a:solidFill>
            </a:endParaRP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785813" y="4183063"/>
            <a:ext cx="7715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к </a:t>
            </a:r>
            <a:r>
              <a:rPr lang="ru-RU" sz="3200" b="1" dirty="0" smtClean="0">
                <a:solidFill>
                  <a:srgbClr val="000000"/>
                </a:solidFill>
              </a:rPr>
              <a:t>72-летию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Сталинградской битвы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бой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Горячий снег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1972-й год. Режиссёр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Гавриил Егиазаров (такой страницы не существует)"/>
              </a:rPr>
              <a:t>Гавриил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Гавриил Егиазаров (такой страницы не существует)"/>
              </a:rPr>
              <a:t>Егиазаров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www.ovideo.ru/images/thumb/b/b5/Stg1.jpg/600px-Stg1.jpg">
            <a:hlinkClick r:id="rId6" tooltip="&quot;Stg1.jpg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3"/>
            <a:ext cx="9144000" cy="4929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рам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625" y="3357563"/>
            <a:ext cx="902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14313" y="285750"/>
            <a:ext cx="89296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 smtClean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pv_1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929190" cy="3682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esktop\pv_314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786314" cy="3571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Сталинград </a:t>
            </a:r>
            <a:b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(</a:t>
            </a:r>
            <a:r>
              <a:rPr lang="ru-RU" sz="2800" b="1" u="sng" dirty="0" smtClean="0">
                <a:solidFill>
                  <a:schemeClr val="tx2"/>
                </a:solidFill>
              </a:rPr>
              <a:t>1989-й год. Режиссёр - </a:t>
            </a:r>
            <a:r>
              <a:rPr lang="ru-RU" sz="2800" b="1" u="sng" dirty="0" smtClean="0">
                <a:solidFill>
                  <a:schemeClr val="tx2"/>
                </a:solidFill>
                <a:hlinkClick r:id="rId5" tooltip="Юрий Озеров"/>
              </a:rPr>
              <a:t>Юрий Озеров</a:t>
            </a:r>
            <a:r>
              <a:rPr lang="ru-RU" sz="2800" b="1" u="sng" dirty="0" smtClean="0">
                <a:solidFill>
                  <a:schemeClr val="tx2"/>
                </a:solidFill>
              </a:rPr>
              <a:t>.)</a:t>
            </a:r>
            <a:endParaRPr lang="ru-RU" sz="2800" b="1" u="sng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42902" y="1857364"/>
            <a:ext cx="3443279" cy="631032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>
            <a:off x="3214678" y="4286255"/>
            <a:ext cx="290525" cy="388143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29189" y="142853"/>
            <a:ext cx="392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050" name="Picture 2" descr="C:\Users\User\Desktop\film_44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preview_image_755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3998" cy="5500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СТАЛИНГРАД</a:t>
            </a:r>
            <a:br>
              <a:rPr lang="ru-RU" sz="8000" b="1" i="1" dirty="0" smtClean="0">
                <a:solidFill>
                  <a:srgbClr val="C00000"/>
                </a:solidFill>
              </a:rPr>
            </a:br>
            <a:r>
              <a:rPr lang="ru-RU" sz="2400" b="1" i="1" u="sng" dirty="0" smtClean="0">
                <a:solidFill>
                  <a:srgbClr val="7030A0"/>
                </a:solidFill>
              </a:rPr>
              <a:t>2013 год  Режиссёр -</a:t>
            </a:r>
            <a:r>
              <a:rPr lang="ru-RU" sz="2400" u="sng" dirty="0" smtClean="0">
                <a:solidFill>
                  <a:srgbClr val="C00000"/>
                </a:solidFill>
                <a:hlinkClick r:id="rId5" tooltip="Фёдор Бондарчук"/>
              </a:rPr>
              <a:t>Фёдор Бондарчук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93991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900" b="1" i="1" u="sng" dirty="0" smtClean="0">
                <a:solidFill>
                  <a:srgbClr val="C00000"/>
                </a:solidFill>
                <a:latin typeface="Monotype Corsiva" pitchFamily="66" charset="0"/>
              </a:rPr>
              <a:t>Солдаты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1956-й год. Режиссёр - </a:t>
            </a:r>
            <a:r>
              <a:rPr lang="ru-RU" sz="2700" b="1" dirty="0" smtClean="0">
                <a:hlinkClick r:id="rId4" tooltip="Александр Иванов"/>
              </a:rPr>
              <a:t>Александр Иванов</a:t>
            </a:r>
            <a:r>
              <a:rPr lang="ru-RU" sz="27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User\Desktop\1225205896_1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476250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esktop\1345984872_s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28802"/>
            <a:ext cx="35719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User\Desktop\9881111.jp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6286512" cy="4572032"/>
          </a:xfrm>
          <a:prstGeom prst="rect">
            <a:avLst/>
          </a:prstGeom>
          <a:noFill/>
        </p:spPr>
      </p:pic>
      <p:pic>
        <p:nvPicPr>
          <p:cNvPr id="2051" name="Picture 3" descr="C:\Users\User\Desktop\1325745939_05720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7" y="1143000"/>
            <a:ext cx="4071934" cy="571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4398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900" b="1" i="1" u="sng" dirty="0" smtClean="0">
                <a:solidFill>
                  <a:srgbClr val="C00000"/>
                </a:solidFill>
                <a:latin typeface="Monotype Corsiva" pitchFamily="66" charset="0"/>
              </a:rPr>
              <a:t>Четвёртая высота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tx2"/>
                </a:solidFill>
              </a:rPr>
              <a:t>1977-й год. Режиссёр - </a:t>
            </a:r>
            <a:r>
              <a:rPr lang="ru-RU" sz="2700" b="1" dirty="0" smtClean="0">
                <a:solidFill>
                  <a:schemeClr val="tx2"/>
                </a:solidFill>
                <a:hlinkClick r:id="rId6" tooltip="Игорь Вознесенский (такой страницы не существует)"/>
              </a:rPr>
              <a:t>Игорь Вознесенский</a:t>
            </a:r>
            <a:r>
              <a:rPr lang="ru-RU" sz="2700" b="1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4398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u="sng" dirty="0" smtClean="0">
                <a:solidFill>
                  <a:srgbClr val="C00000"/>
                </a:solidFill>
                <a:latin typeface="Monotype Corsiva" pitchFamily="66" charset="0"/>
              </a:rPr>
              <a:t>Врач из Сталинграда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 1958-й год. Режиссёр - </a:t>
            </a:r>
            <a:r>
              <a:rPr lang="ru-RU" sz="2400" b="1" dirty="0" err="1" smtClean="0">
                <a:solidFill>
                  <a:srgbClr val="0070C0"/>
                </a:solidFill>
                <a:hlinkClick r:id="rId4" tooltip="Геза фон Радвани (такой страницы не существует)"/>
              </a:rPr>
              <a:t>Геза</a:t>
            </a:r>
            <a:r>
              <a:rPr lang="ru-RU" sz="2400" b="1" dirty="0" smtClean="0">
                <a:solidFill>
                  <a:srgbClr val="0070C0"/>
                </a:solidFill>
                <a:hlinkClick r:id="rId4" tooltip="Геза фон Радвани (такой страницы не существует)"/>
              </a:rPr>
              <a:t> фон </a:t>
            </a:r>
            <a:r>
              <a:rPr lang="ru-RU" sz="2400" b="1" dirty="0" err="1" smtClean="0">
                <a:solidFill>
                  <a:srgbClr val="0070C0"/>
                </a:solidFill>
                <a:hlinkClick r:id="rId4" tooltip="Геза фон Радвани (такой страницы не существует)"/>
              </a:rPr>
              <a:t>Радвани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User\Desktop\2893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928802"/>
            <a:ext cx="4000528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User\Desktop\289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357430"/>
            <a:ext cx="407196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3" y="3810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Картинка 122 из 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03" y="228600"/>
            <a:ext cx="5064804" cy="641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6" descr="рам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3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4398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14289"/>
            <a:ext cx="8229600" cy="16430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16800" b="1" u="sng" dirty="0" smtClean="0">
                <a:solidFill>
                  <a:srgbClr val="C00000"/>
                </a:solidFill>
                <a:latin typeface="Monotype Corsiva" pitchFamily="66" charset="0"/>
              </a:rPr>
              <a:t>Память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   1970-й год. Режиссёр - </a:t>
            </a:r>
            <a:r>
              <a:rPr lang="ru-RU" sz="3400" b="1" dirty="0" smtClean="0">
                <a:solidFill>
                  <a:srgbClr val="0070C0"/>
                </a:solidFill>
                <a:hlinkClick r:id="rId4" tooltip="Григорий Чухрай (такой страницы не существует)"/>
              </a:rPr>
              <a:t>Григорий </a:t>
            </a:r>
            <a:r>
              <a:rPr lang="ru-RU" sz="3400" b="1" dirty="0" err="1" smtClean="0">
                <a:solidFill>
                  <a:srgbClr val="0070C0"/>
                </a:solidFill>
                <a:hlinkClick r:id="rId4" tooltip="Григорий Чухрай (такой страницы не существует)"/>
              </a:rPr>
              <a:t>Чухрай</a:t>
            </a:r>
            <a:r>
              <a:rPr lang="ru-RU" sz="3400" b="1" dirty="0" smtClean="0">
                <a:solidFill>
                  <a:srgbClr val="0070C0"/>
                </a:solidFill>
              </a:rPr>
              <a:t>.</a:t>
            </a:r>
            <a:endParaRPr lang="ru-RU" sz="3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099" name="Picture 3" descr="C:\Users\User\Desktop\p_20a4b7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000240"/>
            <a:ext cx="6191269" cy="4684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127</Words>
  <Application>Microsoft Office PowerPoint</Application>
  <PresentationFormat>Экран (4:3)</PresentationFormat>
  <Paragraphs>56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Сталинград  (1989-й год. Режиссёр - Юрий Озеров.)</vt:lpstr>
      <vt:lpstr>СТАЛИНГРАД 2013 год  Режиссёр -Фёдор Бондарчук</vt:lpstr>
      <vt:lpstr>Солдаты  1956-й год. Режиссёр - Александр Иванов. </vt:lpstr>
      <vt:lpstr>Четвёртая высота 1977-й год. Режиссёр - Игорь Вознесенский.</vt:lpstr>
      <vt:lpstr>Врач из Сталинграда  1958-й год. Режиссёр - Геза фон Радвани. </vt:lpstr>
      <vt:lpstr> </vt:lpstr>
      <vt:lpstr> Враг у ворот  2001-й год. Режиссёр - Жан-Жак Анно.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Леся_ ненавижу_всех</dc:creator>
  <cp:lastModifiedBy>User</cp:lastModifiedBy>
  <cp:revision>235</cp:revision>
  <dcterms:created xsi:type="dcterms:W3CDTF">2009-04-26T16:04:42Z</dcterms:created>
  <dcterms:modified xsi:type="dcterms:W3CDTF">2015-03-19T19:18:58Z</dcterms:modified>
</cp:coreProperties>
</file>