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20000"/>
      </a:spcBef>
      <a:spcAft>
        <a:spcPct val="0"/>
      </a:spcAft>
      <a:buClr>
        <a:schemeClr val="accent1"/>
      </a:buClr>
      <a:buSzPct val="100000"/>
      <a:buFont typeface="Symbol" pitchFamily="18" charset="2"/>
      <a:buChar char=""/>
      <a:defRPr sz="48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chemeClr val="accent1"/>
      </a:buClr>
      <a:buSzPct val="100000"/>
      <a:buFont typeface="Symbol" pitchFamily="18" charset="2"/>
      <a:buChar char=""/>
      <a:defRPr sz="48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chemeClr val="accent1"/>
      </a:buClr>
      <a:buSzPct val="100000"/>
      <a:buFont typeface="Symbol" pitchFamily="18" charset="2"/>
      <a:buChar char=""/>
      <a:defRPr sz="48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chemeClr val="accent1"/>
      </a:buClr>
      <a:buSzPct val="100000"/>
      <a:buFont typeface="Symbol" pitchFamily="18" charset="2"/>
      <a:buChar char=""/>
      <a:defRPr sz="48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chemeClr val="accent1"/>
      </a:buClr>
      <a:buSzPct val="100000"/>
      <a:buFont typeface="Symbol" pitchFamily="18" charset="2"/>
      <a:buChar char=""/>
      <a:defRPr sz="48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>
                <a:solidFill>
                  <a:schemeClr val="tx1"/>
                </a:solidFill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53CE5-C70F-49F1-AA06-DB825183A0D9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BE410-1917-4D66-B534-484EE8543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FB75B-F6A7-4A06-AD1A-A9A828E698FC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EBB7E-FA6D-4232-96A7-BF5A79CCF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>
                <a:solidFill>
                  <a:schemeClr val="tx1"/>
                </a:solidFill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6373D-8E8C-4884-A8BC-C252EDA676B2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894C8-AFFE-4D5A-9EC9-5E492803B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C1CC4-D8A7-493A-A629-95D48AC23A6E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1F550-E85A-4EE1-B859-92457054A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36F80-F035-4F7A-A9AA-AE2F5913CAEF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962D6-E064-436E-95DF-F6B0C48C9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43DB-C53C-4067-8C10-ED56021156D3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6F378-AC8F-404B-A19E-2C1C45620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47F50-042D-45B2-8D2F-5D5F784E0169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0A3B6-A02F-4AD3-B446-C8F965E53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19893-24A0-4FA9-96DB-8ADC9FF779CC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B4958-9293-4E3F-82BD-49AC39D2E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>
                <a:solidFill>
                  <a:schemeClr val="tx1"/>
                </a:solidFill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2EC5-10D8-4712-9DDE-25E8E7D2703F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F0B01-EA49-4C88-AD70-B7E75BF98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>
                <a:solidFill>
                  <a:schemeClr val="tx1"/>
                </a:solidFill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A81EA-FE4C-4E59-BA86-1322F2ED6F6C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24882-37AB-41F5-80F9-B2BCF3FE9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>
                <a:solidFill>
                  <a:schemeClr val="tx1"/>
                </a:solidFill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F057F-41AF-4EDD-A47B-36FC2313899C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8197D-2D87-4208-B166-54852543D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>
                <a:solidFill>
                  <a:schemeClr val="tx1"/>
                </a:solidFill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1AD43B2-F517-43FB-BECF-DC0B89963C25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C62E5A5-3213-4DB5-B662-31176F44A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75" r:id="rId8"/>
    <p:sldLayoutId id="2147483676" r:id="rId9"/>
    <p:sldLayoutId id="2147483667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74;&#1085;&#1077;&#1082;&#1083;&#1072;&#1089;&#1089;&#1085;&#1086;&#1077;%20&#1084;&#1077;&#1088;&#1086;&#1087;&#1088;&#1080;&#1103;&#1090;&#1080;&#1077;%20&#1087;&#1086;%20&#1083;&#1086;&#1075;&#1086;&#1087;&#1077;&#1076;&#1080;&#1080;\&#1087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Объект 2"/>
          <p:cNvSpPr>
            <a:spLocks noGrp="1"/>
          </p:cNvSpPr>
          <p:nvPr>
            <p:ph idx="1"/>
          </p:nvPr>
        </p:nvSpPr>
        <p:spPr>
          <a:xfrm>
            <a:off x="250825" y="260350"/>
            <a:ext cx="8029575" cy="5865813"/>
          </a:xfrm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  <a:p>
            <a:pPr eaLnBrk="1" hangingPunct="1"/>
            <a:endParaRPr lang="ru-RU" dirty="0" smtClean="0">
              <a:latin typeface="Arial" charset="0"/>
            </a:endParaRPr>
          </a:p>
          <a:p>
            <a:pPr eaLnBrk="1" hangingPunct="1"/>
            <a:endParaRPr lang="ru-RU" dirty="0" smtClean="0">
              <a:latin typeface="Arial" charset="0"/>
            </a:endParaRPr>
          </a:p>
          <a:p>
            <a:pPr algn="ctr" eaLnBrk="1" hangingPunct="1"/>
            <a:r>
              <a:rPr lang="ru-RU" dirty="0" smtClean="0">
                <a:latin typeface="Arial" charset="0"/>
              </a:rPr>
              <a:t>        </a:t>
            </a:r>
            <a:r>
              <a:rPr lang="ru-RU" sz="4800" dirty="0" smtClean="0">
                <a:latin typeface="Arial" charset="0"/>
              </a:rPr>
              <a:t>ВИКТОРИНА</a:t>
            </a:r>
          </a:p>
          <a:p>
            <a:pPr algn="ctr" eaLnBrk="1" hangingPunct="1"/>
            <a:r>
              <a:rPr lang="ru-RU" sz="5400" dirty="0" smtClean="0">
                <a:latin typeface="Arial" charset="0"/>
              </a:rPr>
              <a:t>«СКАЗКИ ГУЛЯЮТ </a:t>
            </a:r>
          </a:p>
          <a:p>
            <a:pPr algn="ctr" eaLnBrk="1" hangingPunct="1"/>
            <a:r>
              <a:rPr lang="ru-RU" sz="5400" dirty="0" smtClean="0">
                <a:latin typeface="Arial" charset="0"/>
              </a:rPr>
              <a:t>ПО СВЕТУ»</a:t>
            </a:r>
          </a:p>
          <a:p>
            <a:pPr algn="ctr" eaLnBrk="1" hangingPunct="1"/>
            <a:r>
              <a:rPr lang="ru-RU" sz="1800" dirty="0" err="1" smtClean="0">
                <a:latin typeface="Arial" charset="0"/>
              </a:rPr>
              <a:t>Дуванова</a:t>
            </a:r>
            <a:r>
              <a:rPr lang="ru-RU" sz="1800" dirty="0" smtClean="0">
                <a:latin typeface="Arial" charset="0"/>
              </a:rPr>
              <a:t> Елена Васильевна,</a:t>
            </a:r>
          </a:p>
          <a:p>
            <a:pPr algn="ctr" eaLnBrk="1" hangingPunct="1"/>
            <a:r>
              <a:rPr lang="ru-RU" sz="1800" dirty="0">
                <a:latin typeface="Arial" charset="0"/>
              </a:rPr>
              <a:t>у</a:t>
            </a:r>
            <a:r>
              <a:rPr lang="ru-RU" sz="1800" dirty="0" smtClean="0">
                <a:latin typeface="Arial" charset="0"/>
              </a:rPr>
              <a:t>читель-логопед</a:t>
            </a:r>
          </a:p>
          <a:p>
            <a:pPr algn="ctr" eaLnBrk="1" hangingPunct="1"/>
            <a:r>
              <a:rPr lang="ru-RU" sz="1800" dirty="0" smtClean="0">
                <a:latin typeface="Arial" charset="0"/>
              </a:rPr>
              <a:t>ГБОУ «Специальная школа-интернат </a:t>
            </a:r>
          </a:p>
          <a:p>
            <a:pPr algn="ctr" eaLnBrk="1" hangingPunct="1"/>
            <a:r>
              <a:rPr lang="ru-RU" sz="1800" dirty="0" err="1" smtClean="0">
                <a:latin typeface="Arial" charset="0"/>
              </a:rPr>
              <a:t>с.Дмитряшевка</a:t>
            </a:r>
            <a:r>
              <a:rPr lang="ru-RU" sz="1800" dirty="0" smtClean="0">
                <a:latin typeface="Arial" charset="0"/>
              </a:rPr>
              <a:t>»</a:t>
            </a:r>
          </a:p>
          <a:p>
            <a:pPr algn="ctr" eaLnBrk="1" hangingPunct="1"/>
            <a:endParaRPr lang="ru-RU" sz="1400" dirty="0" smtClean="0">
              <a:latin typeface="Arial" charset="0"/>
            </a:endParaRPr>
          </a:p>
        </p:txBody>
      </p:sp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4" descr="34372581_1225139573_butterfly_2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46038"/>
            <a:ext cx="1666875" cy="1323975"/>
          </a:xfrm>
          <a:prstGeom prst="rect">
            <a:avLst/>
          </a:prstGeom>
          <a:noFill/>
        </p:spPr>
      </p:pic>
      <p:pic>
        <p:nvPicPr>
          <p:cNvPr id="13318" name="Picture 6" descr="34372581_1225139573_butterfly_2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46038"/>
            <a:ext cx="1666875" cy="1323975"/>
          </a:xfrm>
          <a:prstGeom prst="rect">
            <a:avLst/>
          </a:prstGeom>
          <a:noFill/>
        </p:spPr>
      </p:pic>
      <p:pic>
        <p:nvPicPr>
          <p:cNvPr id="13320" name="Picture 8" descr="34372581_1225139573_butterfly_2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3644900"/>
            <a:ext cx="1666875" cy="1323975"/>
          </a:xfrm>
          <a:prstGeom prst="rect">
            <a:avLst/>
          </a:prstGeom>
          <a:noFill/>
        </p:spPr>
      </p:pic>
      <p:pic>
        <p:nvPicPr>
          <p:cNvPr id="13322" name="Picture 10" descr="34372581_1225139573_butterfly_2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052513"/>
            <a:ext cx="1666875" cy="1323975"/>
          </a:xfrm>
          <a:prstGeom prst="rect">
            <a:avLst/>
          </a:prstGeom>
          <a:noFill/>
        </p:spPr>
      </p:pic>
      <p:pic>
        <p:nvPicPr>
          <p:cNvPr id="13324" name="Picture 12" descr="34372581_1225139573_butterfly_2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437063"/>
            <a:ext cx="1666875" cy="1323975"/>
          </a:xfrm>
          <a:prstGeom prst="rect">
            <a:avLst/>
          </a:prstGeom>
          <a:noFill/>
        </p:spPr>
      </p:pic>
      <p:pic>
        <p:nvPicPr>
          <p:cNvPr id="9" name="п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5857892"/>
            <a:ext cx="857256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9" name="Picture 2" descr="http://t2.gstatic.com/images?q=tbn:ANd9GcRfEGgaaxDMziB3hc7W5n10tLGxiGojN8kfol9zNtgNMhRgyNQ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73025"/>
            <a:ext cx="8640763" cy="670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AutoShape 2" descr="Картинки по запросу картинка избушки на курьих ножк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25604" name="AutoShape 4" descr="Картинки по запросу картинка избушки на курьих ножках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25605" name="AutoShape 6" descr="Картинки по запросу картинка избушки на курьих ножках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25606" name="Picture 10" descr="http://t1.gstatic.com/images?q=tbn:ANd9GcTdLZL16XiUo15oBXabswG73ypI2Tl3ID6imNrO5Umsnq-M28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25" y="160338"/>
            <a:ext cx="8718550" cy="6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7" name="Picture 2" descr="http://www.murzilka.org/upload/vipuski/10%202010/vladimirskii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8893175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1" name="Picture 2" descr="http://t0.gstatic.com/images?q=tbn:ANd9GcSkTiHM4mPFP0I5P1h6NCN7LUVcUIa0YUXosm8XS7REzfv-R6z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25" y="-100013"/>
            <a:ext cx="9255125" cy="700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Picture 2" descr="http://t2.gstatic.com/images?q=tbn:ANd9GcRVC9XX2VXPVAI4yxnFty0OujdmDyAjIjAI2f8JLmqK7NncWM92g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8" y="0"/>
            <a:ext cx="8945562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9" name="Picture 2" descr="http://t3.gstatic.com/images?q=tbn:ANd9GcQKKnFG3EyXO1in6dQAuXWGBq9DzHeFACpYAjIkKgxHSUtilBl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3" y="115888"/>
            <a:ext cx="8909050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3" name="Picture 2" descr="http://t2.gstatic.com/images?q=tbn:ANd9GcRAmjx6f3c2KLPRYmDoneDjcmEsmDAEiZXLClHD1vGZ7pnNSjS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032875" cy="671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7" name="AutoShape 2" descr="Картинки по запросу картинка сказка золуш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31748" name="AutoShape 4" descr="Картинки по запросу картинка сказка золушка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31753" name="Picture 9" descr="Сказочная анимация - золушка убегает с бал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1450"/>
            <a:ext cx="8964612" cy="66484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1" name="Picture 2" descr="http://t2.gstatic.com/images?q=tbn:ANd9GcTjImRtN8aWcYsDGapfO8ODQtdCLuXRUSP8xlEa9pzb3zyEXa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15888"/>
            <a:ext cx="9625013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5" name="Picture 2" descr="http://t3.gstatic.com/images?q=tbn:ANd9GcQk-7PGpbXjUQ-l3BVH6dWgTVIX1skU_VJjVoAfMvLLKtvAlO-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5" y="188913"/>
            <a:ext cx="8829675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idx="1"/>
          </p:nvPr>
        </p:nvSpPr>
        <p:spPr>
          <a:xfrm>
            <a:off x="250825" y="404813"/>
            <a:ext cx="8029575" cy="5721350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Arial" charset="0"/>
              </a:rPr>
              <a:t>СКАЗКА</a:t>
            </a:r>
          </a:p>
          <a:p>
            <a:pPr eaLnBrk="1" hangingPunct="1"/>
            <a:r>
              <a:rPr lang="ru-RU" smtClean="0">
                <a:latin typeface="Arial" charset="0"/>
              </a:rPr>
              <a:t>                         </a:t>
            </a:r>
            <a:r>
              <a:rPr lang="ru-RU" sz="3600" smtClean="0">
                <a:latin typeface="Arial" charset="0"/>
              </a:rPr>
              <a:t>ЛОЖЬ</a:t>
            </a:r>
          </a:p>
          <a:p>
            <a:pPr eaLnBrk="1" hangingPunct="1"/>
            <a:r>
              <a:rPr lang="ru-RU" smtClean="0">
                <a:latin typeface="Arial" charset="0"/>
              </a:rPr>
              <a:t>                                                   </a:t>
            </a:r>
            <a:r>
              <a:rPr lang="ru-RU" sz="3600" smtClean="0">
                <a:latin typeface="Arial" charset="0"/>
              </a:rPr>
              <a:t>    ДА    </a:t>
            </a:r>
            <a:r>
              <a:rPr lang="ru-RU" smtClean="0">
                <a:latin typeface="Arial" charset="0"/>
              </a:rPr>
              <a:t>           </a:t>
            </a:r>
            <a:r>
              <a:rPr lang="ru-RU" sz="3600" smtClean="0">
                <a:latin typeface="Arial" charset="0"/>
              </a:rPr>
              <a:t>в</a:t>
            </a:r>
          </a:p>
          <a:p>
            <a:pPr eaLnBrk="1" hangingPunct="1"/>
            <a:r>
              <a:rPr lang="ru-RU" sz="4000" smtClean="0">
                <a:latin typeface="Arial" charset="0"/>
              </a:rPr>
              <a:t>Ней </a:t>
            </a:r>
          </a:p>
          <a:p>
            <a:pPr eaLnBrk="1" hangingPunct="1"/>
            <a:r>
              <a:rPr lang="ru-RU" sz="4000" smtClean="0">
                <a:latin typeface="Arial" charset="0"/>
              </a:rPr>
              <a:t>                     намек </a:t>
            </a:r>
          </a:p>
          <a:p>
            <a:pPr eaLnBrk="1" hangingPunct="1"/>
            <a:r>
              <a:rPr lang="ru-RU" sz="4000" smtClean="0">
                <a:latin typeface="Arial" charset="0"/>
              </a:rPr>
              <a:t>                                                     </a:t>
            </a:r>
          </a:p>
          <a:p>
            <a:pPr eaLnBrk="1" hangingPunct="1"/>
            <a:r>
              <a:rPr lang="ru-RU" sz="4000" smtClean="0">
                <a:latin typeface="Arial" charset="0"/>
              </a:rPr>
              <a:t>                                  добрым  молодцам                                                            </a:t>
            </a:r>
          </a:p>
          <a:p>
            <a:pPr eaLnBrk="1" hangingPunct="1"/>
            <a:r>
              <a:rPr lang="ru-RU" sz="4000" smtClean="0">
                <a:latin typeface="Arial" charset="0"/>
              </a:rPr>
              <a:t>                               урок</a:t>
            </a:r>
          </a:p>
        </p:txBody>
      </p:sp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AutoShape 2" descr="Картинки по запросу картинки к сказке петушок и бобовое зерныш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9" name="Picture 2" descr="http://t2.gstatic.com/images?q=tbn:ANd9GcRaH7YX3ucvCDTvxlEoN9OYiD3eYh9thOgxVZiGIpvbOIkAZkcyX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2388" y="0"/>
            <a:ext cx="9326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ъект 1"/>
          <p:cNvSpPr>
            <a:spLocks noGrp="1"/>
          </p:cNvSpPr>
          <p:nvPr>
            <p:ph idx="1"/>
          </p:nvPr>
        </p:nvSpPr>
        <p:spPr>
          <a:xfrm>
            <a:off x="468313" y="260350"/>
            <a:ext cx="7812087" cy="5865813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Arial" charset="0"/>
              </a:rPr>
              <a:t>Выбежал, заяц, сундук, из.</a:t>
            </a:r>
          </a:p>
          <a:p>
            <a:pPr eaLnBrk="1" hangingPunct="1"/>
            <a:endParaRPr lang="ru-RU" sz="4000" smtClean="0">
              <a:latin typeface="Arial" charset="0"/>
            </a:endParaRPr>
          </a:p>
          <a:p>
            <a:pPr eaLnBrk="1" hangingPunct="1"/>
            <a:r>
              <a:rPr lang="ru-RU" sz="4000" smtClean="0">
                <a:latin typeface="Arial" charset="0"/>
              </a:rPr>
              <a:t>Подкрался, конь, к , Иванушка, и, накинул, петля.</a:t>
            </a:r>
          </a:p>
          <a:p>
            <a:pPr eaLnBrk="1" hangingPunct="1"/>
            <a:endParaRPr lang="ru-RU" sz="4000" smtClean="0">
              <a:latin typeface="Arial" charset="0"/>
            </a:endParaRPr>
          </a:p>
          <a:p>
            <a:pPr eaLnBrk="1" hangingPunct="1"/>
            <a:r>
              <a:rPr lang="ru-RU" sz="4000" smtClean="0">
                <a:latin typeface="Arial" charset="0"/>
              </a:rPr>
              <a:t>Козлята, отпереть, дверь, и, впустить, мать.</a:t>
            </a:r>
          </a:p>
        </p:txBody>
      </p:sp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468313" y="476250"/>
            <a:ext cx="7812087" cy="5649913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Arial" charset="0"/>
              </a:rPr>
              <a:t>«Сестрица Аленушка и братец Ивашечка»</a:t>
            </a:r>
          </a:p>
          <a:p>
            <a:pPr eaLnBrk="1" hangingPunct="1"/>
            <a:r>
              <a:rPr lang="ru-RU" sz="3600" smtClean="0">
                <a:latin typeface="Arial" charset="0"/>
              </a:rPr>
              <a:t>«Царевна – Подушка»</a:t>
            </a:r>
          </a:p>
          <a:p>
            <a:pPr eaLnBrk="1" hangingPunct="1"/>
            <a:r>
              <a:rPr lang="ru-RU" sz="3600" smtClean="0">
                <a:latin typeface="Arial" charset="0"/>
              </a:rPr>
              <a:t>«Змей – Равниныч»</a:t>
            </a:r>
          </a:p>
          <a:p>
            <a:pPr eaLnBrk="1" hangingPunct="1"/>
            <a:r>
              <a:rPr lang="ru-RU" sz="3600" smtClean="0">
                <a:latin typeface="Arial" charset="0"/>
              </a:rPr>
              <a:t>«Василиса – Преумная»</a:t>
            </a:r>
          </a:p>
          <a:p>
            <a:pPr eaLnBrk="1" hangingPunct="1"/>
            <a:r>
              <a:rPr lang="ru-RU" sz="3600" smtClean="0">
                <a:latin typeface="Arial" charset="0"/>
              </a:rPr>
              <a:t>«Сивка – Мурка»</a:t>
            </a:r>
          </a:p>
          <a:p>
            <a:pPr eaLnBrk="1" hangingPunct="1"/>
            <a:r>
              <a:rPr lang="ru-RU" sz="3600" smtClean="0">
                <a:latin typeface="Arial" charset="0"/>
              </a:rPr>
              <a:t>«Лапша из топора»</a:t>
            </a:r>
          </a:p>
          <a:p>
            <a:pPr eaLnBrk="1" hangingPunct="1"/>
            <a:r>
              <a:rPr lang="ru-RU" sz="3600" smtClean="0">
                <a:latin typeface="Arial" charset="0"/>
              </a:rPr>
              <a:t>«Иван-царевич и белый волк»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395288" y="476250"/>
            <a:ext cx="8748712" cy="6381750"/>
          </a:xfrm>
        </p:spPr>
        <p:txBody>
          <a:bodyPr/>
          <a:lstStyle/>
          <a:p>
            <a:pPr eaLnBrk="1" hangingPunct="1"/>
            <a:endParaRPr lang="ru-RU" sz="4000" smtClean="0">
              <a:latin typeface="Arial" charset="0"/>
            </a:endParaRPr>
          </a:p>
          <a:p>
            <a:pPr eaLnBrk="1" hangingPunct="1"/>
            <a:r>
              <a:rPr lang="ru-RU" sz="4000" smtClean="0">
                <a:latin typeface="Arial" charset="0"/>
              </a:rPr>
              <a:t>             </a:t>
            </a:r>
            <a:r>
              <a:rPr lang="ru-RU" sz="4800" smtClean="0">
                <a:latin typeface="Arial" charset="0"/>
              </a:rPr>
              <a:t>Спасибо Всем!</a:t>
            </a:r>
          </a:p>
          <a:p>
            <a:pPr eaLnBrk="1" hangingPunct="1"/>
            <a:r>
              <a:rPr lang="ru-RU" sz="4800" smtClean="0">
                <a:latin typeface="Arial" charset="0"/>
              </a:rPr>
              <a:t>До свидания!</a:t>
            </a:r>
          </a:p>
          <a:p>
            <a:pPr eaLnBrk="1" hangingPunct="1"/>
            <a:r>
              <a:rPr lang="ru-RU" sz="4800" smtClean="0">
                <a:latin typeface="Arial" charset="0"/>
              </a:rPr>
              <a:t>              До новых встреч!</a:t>
            </a:r>
          </a:p>
        </p:txBody>
      </p:sp>
      <p:pic>
        <p:nvPicPr>
          <p:cNvPr id="37893" name="Picture 5" descr="гифки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789363"/>
            <a:ext cx="3609975" cy="3068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>
          <a:xfrm>
            <a:off x="684213" y="2205038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2" descr="http://t2.gstatic.com/images?q=tbn:ANd9GcTYU7CM69-LGR0Ab3xsF0Ybo3RSKMajqmlvo_7fGbPYF61eG_x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288"/>
            <a:ext cx="859790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AutoShape 2" descr="Картинки по запросу картинки к сказке петушок и бобовое зерныш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7412" name="AutoShape 4" descr="Картинки по запросу картинки к сказке петушок и бобовое зернышко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7413" name="AutoShape 6" descr="Картинки по запросу картинки к сказке петушок и бобовое зернышко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7414" name="AutoShape 8" descr="Картинки по запросу картинки к сказке петушок и бобовое зернышко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7415" name="AutoShape 10" descr="data:image/jpeg;base64,/9j/4AAQSkZJRgABAQAAAQABAAD/2wCEAAkGBxQTEhUUExQWFBUXGBsYFhgYFxgXGhwbGR0ZGhkZGBgYHCggGh0lHBQXITEhJSkrLi4uGB8zODMsNygtLisBCgoKDg0OGxAQGywlHyQsLCw0LDQsLCwsLywsNCwsLCwsLCwsLCwsLCwsLCwsLCwsLCwsLCwsLCwsLCwsLCwsLP/AABEIAKkBKgMBIgACEQEDEQH/xAAbAAACAwEBAQAAAAAAAAAAAAAEBQIDBgEAB//EAEIQAAECBAMFBgQEBAMIAwAAAAECEQADITEEEkEFIlFhcROBkaGx8AYywdEUQuHxIzNScmKCkgcVFkOissLSc4Oj/8QAGgEAAgMBAQAAAAAAAAAAAAAAAgQAAQMFBv/EADERAAICAQMDAgUDAwUBAAAAAAECAAMRBBIhEzFBIlEFYXGBoRSR8LHB4TJCQ1LRI//aAAwDAQACEQMRAD8A1csR1EeliLESzHQmktSYtAeIITF8uCEqdlyTF8iTxjyDF0swRJxJLkJgzCC8CIUIKw0wB3hd84liERBcS7QR7MIxlzkdjhVHQYkk7HY9Hokk9Ho9HYqXORyJNHmiSSMQUqLCIjli5U4Y5Gc+NtqLlSwmUopWSCohswQ7brgjMTSKP9nu11YiTMC19oqXMIBJdWVQcZuYOYPq0EQQMmDuGcR9jZ7UharEE6wZtSRrCbN4w5SoKxa5yrYhnbaRxU7nAYmx4ThG3TmQuh3a0jwxBEAGa0Q7XnF9KH1ozGOrBMua8JEFywhhh01F4zsQCbVuWhcxTQFOxMXLU4HNL+n3hdPeArAM0fIkzizHhjAb0hVNmtAqsRzhjo5ixvxHS8Yl4Hm7QAhMrExVMnxYogHU+00aJoVYx1oWbHSamGTQu42nEZRty5kJcEogeXBCRGYmsnkixEstEpcESzBAysT0iVBSURBEXZgA5IAFSTbqTAMZBKMUopAa5Le/CLe0ISXFUh+orbwMUbRO6BRyaE6Eez5wsxmMUpQSpwE1UUE27ude4xmTG6qd4E0UlYVasEBMLjMZKCggiwAqSfygNRuPKGYjNpgwxPBMeywr2nttEtLpIUfLx+0VbO2wC5U+8px/hoAw5OknvhR9XUrbSYYpcruxHBSY5FiFghxUR3LDAbMylYMTBjoTHQImZJyPR0COZYqSRMdaOhMei5IHi9nS5jlSU5ikpzMCQCCKHvMfLto7ExmGxAOGSRMAGXs2O7Ygg0UkkPX6PH1mbNCQ6iAIUbMEsz5qwQSvLkJNWbeA1uD0BpSJ1lHoJ7yjWT6hF2zPicKIkYxH4fEMksfkVmoGNcpJ0JuWBMd2xg8qnGsaKZgpaliYUJK0hkqIBIvY6XPieMVbQluBDFFm1pldVvXBmOWqPZ4dK2ckxFWzQbCOgL0nN/T2RbIw6lQTN2cWdnAqemvvlBmDwpBYvSra90H52qN5PmnqOHmPTC3UEH0x2nTAj1CLcNhSkm1Uujm1x6ePKLyWUGs6T3KBHqBFqUNujTelnRtU+BI6EcIsmYYE+H/Scw8/WFi7NyY4FVOBAkJcAf4G8S30ihUoKI0d1noSyR4f9pg1WH3SNS4fkVH6GKsRKrlH5zXkhIZu+3+Y8IgJHMI4biZ3aCGqkEg2+/1hRMJDPGxxcgVUpgLDkkWAGqlH6cKo9tYHdSuxeiOX1Op698dCnUA4VpztRpjgusSmcMxDXBbS33FY9JWFBxaK5ySXJDHQuxY6ju9YHExSd0EE0YBLOOetoQr1r1Oa7Qe/H08RyzRJagspI4HP1mr2XNBDQZCjYUouSbCHOWGbBhjMaTlATK5cEyxAYW0dOOCbt4ws1iqMsZviM5YglCYzy9tpFvvFKNvrNgb9KQnZ8U06cZz9JMe81BmpS5JoK+EZraXxF2hMuW+RQKVOBYu7HmPrAe08atcpQJCUuHPAak90Kvh1AzqpQBgebgHpp5xytb8Ra1cV8D8x7S1KQXPM3mzdphQCZjVZiR4ONDDGckOCWDAhjSh/bzjMrLho5MkFRCgtTih5dx6awOk+Jvs2vyfeZ3rs9SzVyJktOqX1NBFW1tqiWh0lLnQn7fr04Z4YZ6uXLdKa+EVz5gqwrmIrTgKa1DV5aQw+ucrwIGnHVfBixU2ZOUGQEodrCj2fiS9vGNRKkDhw5e7wDs+UzjoSW1Oo8YZoFY5dzFjOg5xwIXs7GBJyE05mz28YYjGIIfMluohFiMOClVA5DQrxu7kDDezK7gE0H+ryMPaTUsF298RC1CzgKO82IxaLBQ8YkvEoAqoeMYqdiCEhUsJukKGtTYAd3K8WYjHOhISN5RynVgxJPlTrDP6l/aAtFp/2+cTYpxSDZQ8RExMHGMOAmuYhJs9n5gcawQcMpwQot9eRgjqcdxMrA1ZwwmyeEu3tqZAUJGlSaDRgDxL3hccWpIO+aak0HCsKsdjlLIdZ3rmrZWqSNWZqAO0Z26jcmBxNtMA78ykYwqWE58w/MBQd73HWHSJNOfHUd8JdjYUKXmHygEh7kuwf1bQ0h/Ilnq944uoGDgTo2NxC8FjSk76iU2rWG6gCOUZ9aIM2LiCUEGySwq/PW0dP4bqmJ6Tc/OJWpxuEP7APEZik2zBJ7h63iwTRFM9SSWz5eW7XuUI7RJi6jmVTgfzJcaKS/oKjueIYe73fUfVqHwBifYEfKR/lJT5VB8ItSnXXjFiESMYlWJnJlpKlUSkOYxuO+LFqURL/AIaeLBR86QV8d4wjJKDsd489APIxkVF6PHN1mqdW2JOz8P0KFOo4zmNZfxNPSr58w4KSn/xAMaTYu3kTzlIyTOHEDgfpGCbgBEUYgoUFJoQXBGjQtTrba2yTkRrUfD6rFwowZ9LxEsvmoSPlBokcVHn+3EwCWqQO0JDFZ3UdATZP9oPOtYKwmNC5KZjDeFRW9iKAm44QNMOYvlr/APEtR7lLYeUd/cCAw8zzwUjIbxFK9lIWSQUrUAxCXygcjxiuTstXClb/AHh+hagPlWeuQeQMThhLD3PeKvUvjge0ElSQkMI7FyxFREUYQ4ibFpJDAtCyZlT8yqtZ6tEMZPWWHy9IpRIBNa90eX1ly2WcD+fSGcyz8cgfKknhYesWf7wN8rD9+HSFO19qSsMwylazXKGHibB6+cJJvxctRYSpaRapUru06QCaC+xdwXiBzNNOxa1uCQAfyt4O9DaLMPPKGZtSNPMaeMZrCbYUTXLTWtmvUkw3/EAkANW49KfZzANpWXgiegp1mj24HHyxz+/+ZosLtrOrKwCh+Xj/AGnW/CDJWLUDVPnbxF4x+JIL35GorVgNak07u/SbI2sFy2WHmILHRwHAV5e3gv04X1ATiX3BiQhOPYxxKx6SKqynTNQdMwpA2Kl1zZuTWHcXvcv1gBGJzlX8KhtX/uHHpE8KlbEEAC9qedLg34GDar24g6fUio5IzHmCW6QzUYFq+7QbIW7nm3oYREqCSEkJcbzd0EfiVAUVvV1pXXncRgdOT5m7a4HxG05YNSWaA8XI7VIAUAoOpJq1XLKbQgt1rFOExKmZRcBhoe6vWO9rNykpISODBh5cvWN6qih7zJ9Tuxt4Iiszsq8qgZauCteYNiI6nFOrIkZlew/mIKxG2gpOQolzTxUN0H69zQPszDrz505QzG2UOKhgABx8IYwoGTO5Tda6bnGJz8UCopWyMqXJVmG6bqALOKenc4wiHQFqdAUAwJHyliM2mY09OcCfi0zlhQGWuVxlN6FlZXKeALi+kNcLLQh2mKVyKgw6JSABEt2ZwpnN1hsIXqY8xbjAkAhqP81SyeKcwCa2Yd7xX2RGZRqpVHcUTw3fGGc5KVKFAdbDR2fgHL6WgcSsxSKAa01eohS1pejA25kcKjKQ1AzDlByVGBpuHNnbgb8z9ouJVoaQjZzGbMNJqML8VLUzpUQ5q1H4X4PByzyaA1K5e+6BrO1siY7NylYGNozpaQkE7o1qK2r3w12XtpSqLFGfN9CIXTAFJcPwqCOtCHhecRlKmVVJYmo4hjx0jt6NnewAEzjMxr5jLbG1VGYFS1ZQkHIQaHi4JY1+kHY7a6vw8tSVDMsDMpJBYhiQOf6xkDNCg5Iew/Ye7RFSCN1yBemhqXbiXvHoNq8RP9Q2T85Z8TbS7cy1Bs6QUTRbmkg8yTSEYUQoghwS9PQA6Ui/aILsRz8e/RvKK+3ZgU5ibH9rdIws01TggjvGK/ieorZWB/0jGPGINNnlR1TQMn1dnGsDKzAtWrXsL6dW8DDGcBwY1PVrtFaMGo/xMzhqUbp76RommqFezGRM3+IahreruIP4/nE0Xw98TSpKUyJjuxOYDUkkhrtbvhZi/iSaVkIAAejuSwJpzcdLeKjEyiVA2NxYuRZ4qlzcpUSN41tfSNBUijaO0zfW3Ock8mfQ9sbTlSJKpqOzKwN0E3NC13sXhd8H/Ei8TnRNSApIfMmxfTucN51jBds4UCAOXB+HjBnw1ixh54mqcpYpLcFa9zAtygtgA4hDWMzjPafVlRW0K9k7fl4ha0poUndu6k03malTaGcVHgwYZEyypbmsdUlIBNhCXH7ZLkAV+/SAZs4hJVMUciRUk2+7x5Oy0M3pEJrAIr+LkJVO7R3BSOm6GY04gX4wtwmRRNSBoySfMsNRreJY7GCYQaNZKQQbC5pX9I8lI1N9AC12owf2I6lertWsL595iXMK7BCh86gXpmllhTVlGDMFmFHzNqCCKUtcHq0LET82ijc30s1S5Hd6RamcnNU5VVu6T3Eto+ukCWZ+WOYGczSSl5qKAfRRHHjxHPx1YnATjLmgqNBeh+Q0U76h69AdYSScflYTCFJ46h+LUI91g5MwrP8AVlAVTVFnfUgEA8aGA2DHymiKWOBN7hsIxNTWO/hl0BPvjFWxMUFypQNyn/sISfpDuXK9IRO7OIfT4gMqWWY3s3r3M0QxiEpCSodG7nevQQyUivD2Ip2vK/hElt0PVmbW/u0Wvea01oXAftFM3aqBYKJoDYfr5QLOxC5xY0TwDgHrxivC5ZlUqca5T9heGuEwoHU+9YIsF+s76aXT1epefzBcNhWi7EE1lgsKZyNXDhI1AZiT0GphphpaQXJAAv5/V/OFW0EqM5RlpKkrII0DsARXmHfnET1cmA+pQ2BGOBPISlOUMwNgOVYfTcKKn20KsNg2KVLqtLskVTVmelxBBQpRzFTPpFnBnM1+oSxgF5xnmcOEy7wcE0LGjWJY8qtyEUoUoF8yWqzuK1ajcjFxQSanoX8P2jn4at+dOLkuIBsN3ileoesYWXpxKanM4PKnjrc+ETG0EEsDygVcmnlAysKNaGvK/wC8Lmms95DqbDGK8dLBZ+fvxgTGYhLAhVyGpz9+ECIwjHXv6vEJko2Hv23nFdFPeQaqwTwQQpTTKqByOxHImlGbygCdKoAySp3Vcs96210I9YvXIOYEitjFM2S7vTUd7/fyh2m81AhYs/rOTOKkglLpUKV3QK08RQeEdXIrx5inLnFM6WsMyiDV6nWKDiFgsoORS3S3efKDOpuPZoGxfaFjCg/lJ/zddW5mB9oYeVLRmWFAO1yS7PYDgIFxm01JSsKDDKQ6SUkcx5xLG4GTiEkS5qkLukLWs14EEkMQbwKWWkjcxxNUrQ95T+KlFQVkmFmppbqL9Yun4tADGUQlq7ubnqS8Z7Z+HnTmCK0epa0HnYmLoQhJ/wDsF/8ASIdZqxwXb95t+nUd8SleOlA0SqhrurFLP3HSthHZ0pCiCCUkpI+VRHkmAxsbGZqSwQDX+IgNRJ1PIRM7KxoZpamAA/my+XPlFI6j/kb9xKOmr+UqmSasXc8lX5kjj6xxUsgByKag39/SKZOKmmb+HUC+ZlOQopIrcU00h8MMFKBFwae+/wA4u/4g9TAKcxazSIDKvh9ahPllOZkmrJUd1VKtpa8fRYx2GSpCswURy0pGhRtVDB3foY3o+IpaPVxNaaumMTCLlVeEXxDiy4lh/wCoga6D3zjVTEQn2tsdMwpUpWUJFSALXr5+MecoZVf1QnWZOctgGqpRA4gM79wfzi3BSitQQjMtSi1Lqb0HlAWKmJUskUTZPJIs/M3PMxt9nYQYLCmeUvPmBkvcA1CQH4VIHDlHesoatR/2PAHz/wAeZntzB/8AccuQAZ89KFsHloTnVwu4+1I9MXIIvNIvvJQ1OWa8ZoqUpRJUVG6jqTXzjc/D/wALFaAuc6SRRLDM3Mm37RlfWaOXMrbntE+HwRUR2P8AEBqUndHrTxaH8nY5QhM5AWhUtTqlqYuDReUhwXD2u2hjQDBpkZezAQFFlFs6iQKJSKkk34XhKrELmKIUrLcZWCTdiBoSNcqhpSFGuLnjtOpUErrDN5+nf+37/aH7NxAlHKCKFRRSm9UjnBY+IikhzUFlPUcXbhaEk3Y6Eyyy8pFqO5LAByyhpZ4pw6VPkISTbMTUqYG7cC9eENJ0u6DP18mPadVuXJUfngc/zxN7I29KMsKJOZqoAJL+nnCHa2NmzSCaSwXyCo/uV/U1KRCRJoDRxdokFh2tryPv6iLCKDkRpNDUhzj/AM+n2nsKcgTVfZgg5UsHrStHDtc2h1L2tLUQKpKiRlPzUcuWoHAdnjNpNSWJlirC/MjXL0rWlxBU5TqQt6lT00Ao3h5vGdtKNzBsUct2AH9PpNGmR2hUpnALB+QFR3xcMOBVgNfCFJ2mRLCUOCA5JYn27RUnai3VmJZTh24tVh0hfptieducM5M0SUj1jmdJLX9+/CM5JxhCbsXdurRxOIY0OjEORzr1cxfSmW6aIovrHUJDXEZxOMKSd6qmp9YhhZrqIBPV9Yo1eZN00hAMdWgNaFmIxExCEZQVEEPUfLaoVQnUf2trCKfi5qlzEKVMUgJG+QpIIXUBtLKD6FLUiJpy/b6xumlbO7Yz8pqhlJIDE68oiJItaMzsyesSpzKLBQUkv+UMk+ah4RNGMnBBzKKq0LAGv72irKNmPnB1NfRsKRzOwz11aK0yCABwhGrbE0OCzs45PagMUq+I5gAdKXBrQ1H0t52jPpMe0WysezZXAc4onS9T6QB/xGlTuCk+NeEEo2xKUA5uLHjwLdR1gem8mAYHP2TKJSlMlAYOSEDiwAbUly+jRdK2cKKADaK4hy1OHOK5mLzLWUqSUpTlJGeWGovNqSGBA5iwgn8SJUkZ8jJAAIWkEiySUljaursYZNDhcDkxk0enMy+zCpBIBp/EHG5JbyhsnGrlhIdwwuekJdnYsJeYaspdtaNTlWC5u0AtP8s8RvANB6ip2YceBAdGLZENwm2xmVnDOQHH9og2XtaWpTA/bjGZw+KlbxUlQ3nG8m2UavEcRORmTkS78VU6jKDxEYdF84AlbbB4k9npScbNOvaTH/6/ffGh/DgVEZLAYoS8WWBzFanc5hvJJuLw/RtgFTFJHMecFqgNwz7S3YboclNYZpwtBC/AEL+UvDtMstDGhpDKSRLmUmIqYU/E5yYaYbFsv+ohP1hqhQjKfHe0TuSh/cqvckUrqT3CEdHR1dQo+efsJTkARD8P4btcTLQQ6SoZhyTvHxZu+NR/tBxaiuVLplbNVmzHdGr0GbSFvwm0oLmkVAyILcwpRbh8o7o5t1asRiUAapH+UB3sHu/lHaa7drMseEB/fz/PlMcjbiOPhPZiJSRPmiv/ACxSo1U2lbfqI0E34jOXdSORBsejVEZefhsu7bL8tXbkO4QRhXNLNr+kIX2dZ+oft8hBDYjv/iOYsMyUqFlB3Y3KXNC0DnFAFwciia0zIIt/ERe/5hWtrMFLRWzt3eHhBiEggkCjenvSMyqzVb2A2nkQyYN1Mw5N5aaoLpJSSQznnb7RckVfj+30EZCRtVYmdllQ3avmAyrPZk7tCxNeGt4fyttSv8bv8uUmzlnGoDwwlbIMH+Cem+HW1mrniODMITYP4wPndSRqXJFWY8X6eUBSdr5zllJvqugHE84Kw6coKll1ULn3QDlBbT3jwZW7dveHSEBFSRl0e4a1eGrR3O7rLB7Ur3+9IHkyTO3z8iKACoUrxsP04wSUAAjjaBazxOD8U1ikmpPuf7TspT6AUv71rHQjv4+zHZEpx5xKYodKv616Rnu5nDzIC/Svd9dfCJFbh3f3+kSWQW3malPd4rSkJN6M7+HCmvu5mRJILTVJeh8vuYtlKDOmrV8G8o9OS4cluAAFfC8Qw8kuWtd6e9YmRjJlqQGBIyJLHY0rCUsa1WGICksxymzi/OAtn49RATlyc6l+DJAZ3HHq8NJaTkmE1yhRSDxahHPR+JhBJlKKyqWQoFypKllKgdQAKkk6MamG6MlfQOJ3dNdpX9RBUL4z7+feO8LNyEZRQBiDqDQg9eMHrkhaXRUHS3Bweda9ecJMHMJISpBlE2JUlQd2ukk3BD25wRhu3RNIISlIuasRyPH09c9YEK+o4I5h61dNeu5WGQPxBtoScj8R7oNYXqyr4H3774fY9BUQ9BV4WIEpM0SQoZ2JU/5Q2p0J3ac4RrbIwBkzz+OeIpmSb0p7+0UoZ2Ip9+PrGixmHFmbke9rQtxEjKHAdm5RotgMqGYFipAK2CCSU5ykqSoUANqHM5pQ6s0R2thpa5c0hwqWnNlIchAUXZVyquYvqYTmYHr+x5awdiNoyiiaV5lLWDbvSKgaVLcxDFdnGCIzVceBM/gphSHABPaEb3ykEAEHkQYAxiDKUVAOh2IKi6D/AEkpNucXy5n8O2ZphdI4PbygafNyuwdKnFWL2u4qKGGXwcZjSHHaVDFI+YpTX/ErSr++EFS8SFgNuoqkpCy1W4+jRKSiWwKkSQ9nD+vukXFck0WZKWtlSRz0UOUZGvcO80DYPaUYGentBUIysUhyXB69etY0mAGZ1BiLUII04RlcX2aEjJMQo50HKkXY2Kis05Qy2XtZMjtM5bMxA6P+kLaiglB7iK3oCxea3CS8igoUe/D3WNUlRa3pGM+HdpS5wDkuwpd9G8ad4jZZukN/DEKoZj9J8u2hPyJUskm7DidBGZwmBm4gmYQzn5iKAMRR2zABgGpGxmTEihIBuK3ijGLUEEihDHkWu/d6Ry9Jqnp4Qeo8ZPiAy5nfwyQlKEJAAoP14mrvEkjIlQYElq0fv41NucSn4pKZImFzRJpS5CSe54T/ABJtJaDLKDlStJZgFEFJrVVOFoBEdzz7n9+8oJuOMxvhcGV3v6ezDfD7NCAK10+0Y/YO05vbShmLKUlJBCWYnkH8xH0AAOLPoNevvjFXb0OMw3oKcGCL2c+n6x7EYQhB7MVN6dW8xDbDpgiakDl5eYgFZu5gbJ8m/DlUsMHUd4nXMWPmqYnuEPe2lqkp7WZlmMBlVuAUYLBsvrzh7trY8uWlU6Ul6gqSDQOWdPBnBa1IF+IdmKRKlKKQpOdNKvbcdxTg3HrHqevor6gS+09sRjTai+h/QoIPeVS9kEHLKmpUhs4Jy5iC2t1DmzQ02Xswzge2Ud0tkAKRUA1VcgvZhDLYmy0yaJCXPAX5nianxhoqZ7+kcbW3VqxSo5HvGH17umANv3lRlZUhKQwFABQDwgKZIIDVethwgubMNr+EUzZqnbKQpvmZw1n/AE/WEkac5p3s2Dlm9s0UTpQNEuCwo4pzN24RL8OpVFm5uAG7wbj76RUrALcFJykWPiwY6fbWNVIHmDK5mEWN5I66vxDX0tzo1o7h5C2sQxs9WDOz8a+IguWogAGh8nFjxGkEAEpbzFKH0P2iG0yDmBJkqZydBcNpx0iUyaqgZtCbDytB4QW56RhMbthSp8xMwKKErUgpS5YAkJIRZRDP3GCry+ZqlW44mywScyJoBDlKfMnr/RS8M07OCEukAEgbwzBnqCdw5rWI10j5ngtvHCzCE5ZgUGUwyBQBfhfwIL3jXbO+N0TCEdgtRe+eUw0cqdw1KgPrHa0jBagsjUFW94RjcIN4KT81FOpJIOq1KFXKa5bMW/MYVYfbi0ZUzkEgjdWGJPylIYn/ABK1/J1ie1cOueUupKEJoEsosaE5iRVXVrnrHZWFSaAKDJCQbEjKZYI4F1Kr+kaX6ZbBhpYbxE+3PiskBGHBBIdUxX5UmzAal7+TxmhNIDnNkKgpTllTCHNeAepvUgnSN3ivh7Ol1/8AMIzgguLMmhFACRS+XlGexfwtPM1CZaAtawCFvuISXYs3AXbWFxQKVG0TVMHImlVmUApVFKSlSxoFKAJDcHMLcS1lW4Qx2uoSglCVZglKUObnKkJc+sIp+LJZRtoWYnSnP0rHHZfWSPcxVu8qnyMpL2r+nT9ooXIBINad2sFqmZtGHiTzraPKlU168eHvnE3kd5UXT5CWLukk3FQDoW1tZ4XY/CKLcASyq5SCBQWaot6w77RqM4N9PWIypmRwB819afSNFvZee82S0rEOEJBGSWCdSWpp8w0cQyTNmZnSJY0qs34Bx184GxsrMTupAe4SAT1aA5uD7jcd0MJqcCG2oHfEu2mlaykKCCAsAhBJUH7mAqOcL8bJaYoMRaprfrXu5wVh0KS5e4rd/wBY52QasU1+eJm9xYYxCtgTVS1hQ4uPffH0SXOBALm3A/ePn2zwLDjGykrTlD3YaCM6rirHEpO0y228XKl5TMSVElkhI3ubcrQFIUmalapSiA2VQUBVw5sW1vFXxpK35Kuakt1D/TzizYGBShJZQVmANBoX4108ozT/AOdO4Hz9u81ZeMyCMQpUgpUHBSUux4PcPbutC/buLSqVJQKrS+aliWpzh/sGXulN6t6j6CMlNSUzWVp9KfSGNyl2XGMHP9ZenTJyYz2e6SlQuliH4io8xGum7SE6bhZiDl3imYnVJU1OhZTGA/hiXJVLV2hS9Wf7e7QpL9o6C2XeJHBJDeZHjGKetwDOrq6lasnyon0KTjFDEdkUsMoIU93f/wBTEp+0SMQmUQMqgG41Ci/R0t3iE+ImT0LlTZoQWJDpLOFMQ4Yf0nxju0MeBipK1IUiigotwKVBuNHjRdIrYC4PBHfzOKWhknGEzcRKmuUZcoZLgJOpYWZYryiP+9AvBsSXS6c4DpSUVSo5bJcCvIPpC3bO1CnEZ5Kt5csCgBq9HHdxiey8fnMw9qJcyYA+UZTugJTlBdSy4dnbi9ivbXsxnjtHKayycfWarY+NTPkomD5iK7zkHgSdYX7K3Z85OoJPdmf/AMoC2LjjJWtM0hyXWADctvJCaAlrVLk0DxZsnEJ/FzN6i0kpJZzVNGeh3TS9IpFUh8e0C6lgcgcQ2XjVIxZlkulbNQbrpLMeDpNIY4zGIlZSoneLML6OTyFHPSEW0p4RiZa1qCUgFybMAvv1EVbfnpmy8POS5SVqS+poo1H90pxBdIOU44I/PMwX5zXFDVd+kUzE+sXS0AA+7c4hNVCjDErEpkoYUZ+kTc90Sle/YiTV9tEHaVtlZHeePvpGZ25spWftZaSc38xqlw2VbCpoGPQRqiADaIqaCDFYaMUbcJgsXh1z1S+wlKlqSnLMW6kpXZirmB1vAMmWZMwGc8uxJMlE3jZ7x9GSl693vnA2MwEuY2Z3FlJLKAN2IuNWLiHKdYR6WHE06uWzJycKFkrS+8kKD7q3s76Fsqjxz1g/Z+zWILZQ/C7ak6uOPGMzM2riZBRnSiYB+cZgS2Ub2UEI/lpPQG0HydvLxGVMwJRLPzgHNnqCwLMlNG1oT1jvrYrjIOYvgAzRSpoUErSCoMFJVbUgAvYtQ8MxgPamJyISlNHsBQNTw1i4YxEpNwKVCQG5cKXsBc0jMY7aJmKzVGiRwHX3eFNfcFqKA8mV84LtRJWN29u+AexAABoB4sHt3+9Ytnz2avHjFKpjHujhDIGIBnEIck8Bb6Hn18IkutLj3xilU+jP9IHzKJvSKPMuWYwtQAEdffGBJgbU9Nf2i5S+PvjEVlxUW+sTMqCTFHWsCTZZd9O94YTlOB7MDlDi1vOCDSoJNQ9OGnOPS0ABj4fWL5yPL6vFcniRU+/pBZkxCpHzBnHukaSWoMOnOMxhxvBu8V8Y0qLDpGY7zZJh/iXFmZiQJW92IUotUP8Am6sAPOG2wcP/AA1LKklSjUJIOVnLEaE5j5Q2RhEZyvKAv+rXWnmfGK9j4YJSWAB1a5ZxeH3ryhUD+Zm5OVxAtkIczQgsTmKS1QXLEA6OTXlChWzlTZCpj5piAFklqpKQVgtwLxqNjSEiatgAQVglv6iFB/PwiGAwIK5smoBStBa7E/YwfTPJHkD8QU9J4mFwmJWLAkaGNbseTmwOIWPn3v8A8wFBJ5O9NXiufsVMhKTVX8QINgQ+ra+UPsBs1EuXPST8+ZN6EMQCBpeK6bZ4EatuBrA3TiEFWB3WzIByOP6CSmnSKsHNVNw8qYpRUtEwEqOoW4bxW3dF+y54lScsx3rSljzdoX7NnBAXLQ68xzAJBUzF3YCgDxtXUFYk+Dkf3iLAmH/EWAQZ0tYASVJUkkMN5LLSX4/N4Qs2jsBSJ0rIsqExwrPyIZykP+brSGOPmLVLQVylBKSCCwFWKQ7m1eER2rOxAQFrlukAEbwuaD5evnGYQgBSeOeP6TVdwIIkZuCMlJM4BKBcvmH5rFnN02rbWwasf2QChKMwGsrMQ4zHMjtKnMQCQQGqaGHM/BzDKM4LBOTOAUVdszPm7oDxqViSlYUXWHbQbzU1tFV1Vj5nMYbUu3n5SrbPbTwB2YDMQSQ2hD8bEwT+JQMOlC1oBSc1CVmpU9BQOFEXiXxJslKJMtSQpyUuSpRNWoxLCO47YSRgkqSBmGUrDk5gVEG5uCoF+Ub5BAwMAHj6xQKomnwE6cp1LQUSymmbKFGzEJBcUd35c4KUqM7M2fipaEKlLDFAKkjdagdnJBN4dyUE1WHUwdOgUzmvLjoBS8KX0At6ZCZcDExaIpQrVvfM6cmialQt0DKlbs8CzU1egJpevTnBC1+MUTX6iLWhswSZVMnK+U/MK/3Aa9ecXS5gU3pCPaOJmhTIl7upU3kxpAeG26vMe0SUAWopj1IHoI0fTkjMiAk4mkxRCUkkPwFyo6AQsXgEolvMGZZ3iauVlmym4r4VgVe20rOhV+UqByp7tCa1fTpE5u0ASCtSVqTVICQoA2csXJALBtSYFanQ+nP5jIq48T34dSQCtXaK4nny5fSK8zWf3+0TRiFKb+GpTlnAygf6zXuOkeVJOsamtjy3JijjBgE5Na1OsUK4keEMwh9PGPLkAwPSgRcsC4Dv5WivISCd5ks/LMWBJ6loOVIagtp9TBqlyxLIOVimSFJCWWSlaTMdTVDAtvcLRQplgTPyZZY0eh7mcnu1i5OEVQNvEijVq2VuLhofHEICjk7JIMuclwhxvBpeYdmB1oaFiTAqJkpM4ECgMogpZKQwRnJTkc7wUbiIaJeJm8XKIpV3ILXHUG/SKJalOHtZx9vD3SNXPEpRLmWVlM4BaUMkFSkmVZAOZguoGod49PEokJSmWc02WCUy0uUCWgLylSXDrz2YuYvo8SbZnkLStJIoRRvrAU9AIoPWNNt3Z4CZdJaVFU4nKjs3CSjICAgEm4BI41vFWNMqZ2qB2aB2coSldmEsodmZjqSjM5ZYc8+MB0CDxLxEOzU73vwjaypO6KaCEs3DpVPmmWB2ZWShgwbkNIcoQphU2hrS0ncxIhqMCLlpZzA+HDFTVerMaPDFMVSv5iug+kdIoAYYMHwyGmEAEKNS5pb9YmcwmtRJIqQHJ4X6RdK/nHp9IsmfzR0/9omMdpILi8MQlZC1FQYi2pALsILwezUKAKnU6QaqPfQR7EWX/b9YPwUXtBlZMC2BgAgEFIJCjUgPpqe+CJeGSnEKW35Wcc3p5jwi/AXV/cr6xPE/N4RXTWUxleIS8ky+VO4uPSCZyErkFNDu26W9IqT8x6CLE/OPfGKNS4ghjLJKQJIYaN3G/gDA+KwW5Kf8qmPkxbqBBcn+V3GLcZ8qf7k/SCWpQfvClO2MNmkAcMp8I92DyVJ5K8iCPSCpv8ruH0i9Pyf5YLpjGPnK8zkpO6OTf9Lt5tEuzy07zzP7+6R7D/KmJTLmBepTJK1l+kVq6eEWi0RTAdJZWJQZVKxAyS0Got3RUbCJ0llYghw+sREh4YLjh+sTorJiBdhHBIYwcmPJghSsmItVhdYicLxhmv6RH7xfQWTEVjBcomrBcIZiJQQ06SYif8BETs8cIcqtEeHSC/TpJiJ1bPHCKTs/gIeqitUT9OkkQq2fyitWB5Q7XFS4E6dJcRrwbly5NnMcRs/lDdUeEQUJJBZOFCYuzxxcVGNMAdoU/9k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7416" name="AutoShape 12" descr="data:image/jpeg;base64,/9j/4AAQSkZJRgABAQAAAQABAAD/2wCEAAkGBxQTEhUUExQWFBUXGBsYFhgYFxgXGhwbGR0ZGhkZGBgYHCggGh0lHBQXITEhJSkrLi4uGB8zODMsNygtLisBCgoKDg0OGxAQGywlHyQsLCw0LDQsLCwsLywsNCwsLCwsLCwsLCwsLCwsLCwsLCwsLCwsLCwsLCwsLCwsLCwsLP/AABEIAKkBKgMBIgACEQEDEQH/xAAbAAACAwEBAQAAAAAAAAAAAAAEBQIDBgEAB//EAEIQAAECBAMFBgQEBAMIAwAAAAECEQADITEEEkEFIlFhcROBkaGx8AYywdEUQuHxIzNScmKCkgcVFkOissLSc4Oj/8QAGgEAAgMBAQAAAAAAAAAAAAAAAgQAAQMFBv/EADERAAICAQMDAgUDAwUBAAAAAAECAAMRBBIhEzFBIlEFYXGBoRSR8LHB4TJCQ1LRI//aAAwDAQACEQMRAD8A1csR1EeliLESzHQmktSYtAeIITF8uCEqdlyTF8iTxjyDF0swRJxJLkJgzCC8CIUIKw0wB3hd84liERBcS7QR7MIxlzkdjhVHQYkk7HY9Hokk9Ho9HYqXORyJNHmiSSMQUqLCIjli5U4Y5Gc+NtqLlSwmUopWSCohswQ7brgjMTSKP9nu11YiTMC19oqXMIBJdWVQcZuYOYPq0EQQMmDuGcR9jZ7UharEE6wZtSRrCbN4w5SoKxa5yrYhnbaRxU7nAYmx4ThG3TmQuh3a0jwxBEAGa0Q7XnF9KH1ozGOrBMua8JEFywhhh01F4zsQCbVuWhcxTQFOxMXLU4HNL+n3hdPeArAM0fIkzizHhjAb0hVNmtAqsRzhjo5ixvxHS8Yl4Hm7QAhMrExVMnxYogHU+00aJoVYx1oWbHSamGTQu42nEZRty5kJcEogeXBCRGYmsnkixEstEpcESzBAysT0iVBSURBEXZgA5IAFSTbqTAMZBKMUopAa5Le/CLe0ISXFUh+orbwMUbRO6BRyaE6Eez5wsxmMUpQSpwE1UUE27ude4xmTG6qd4E0UlYVasEBMLjMZKCggiwAqSfygNRuPKGYjNpgwxPBMeywr2nttEtLpIUfLx+0VbO2wC5U+8px/hoAw5OknvhR9XUrbSYYpcruxHBSY5FiFghxUR3LDAbMylYMTBjoTHQImZJyPR0COZYqSRMdaOhMei5IHi9nS5jlSU5ikpzMCQCCKHvMfLto7ExmGxAOGSRMAGXs2O7Ygg0UkkPX6PH1mbNCQ6iAIUbMEsz5qwQSvLkJNWbeA1uD0BpSJ1lHoJ7yjWT6hF2zPicKIkYxH4fEMksfkVmoGNcpJ0JuWBMd2xg8qnGsaKZgpaliYUJK0hkqIBIvY6XPieMVbQluBDFFm1pldVvXBmOWqPZ4dK2ckxFWzQbCOgL0nN/T2RbIw6lQTN2cWdnAqemvvlBmDwpBYvSra90H52qN5PmnqOHmPTC3UEH0x2nTAj1CLcNhSkm1Uujm1x6ePKLyWUGs6T3KBHqBFqUNujTelnRtU+BI6EcIsmYYE+H/Scw8/WFi7NyY4FVOBAkJcAf4G8S30ihUoKI0d1noSyR4f9pg1WH3SNS4fkVH6GKsRKrlH5zXkhIZu+3+Y8IgJHMI4biZ3aCGqkEg2+/1hRMJDPGxxcgVUpgLDkkWAGqlH6cKo9tYHdSuxeiOX1Op698dCnUA4VpztRpjgusSmcMxDXBbS33FY9JWFBxaK5ySXJDHQuxY6ju9YHExSd0EE0YBLOOetoQr1r1Oa7Qe/H08RyzRJagspI4HP1mr2XNBDQZCjYUouSbCHOWGbBhjMaTlATK5cEyxAYW0dOOCbt4ws1iqMsZviM5YglCYzy9tpFvvFKNvrNgb9KQnZ8U06cZz9JMe81BmpS5JoK+EZraXxF2hMuW+RQKVOBYu7HmPrAe08atcpQJCUuHPAak90Kvh1AzqpQBgebgHpp5xytb8Ra1cV8D8x7S1KQXPM3mzdphQCZjVZiR4ONDDGckOCWDAhjSh/bzjMrLho5MkFRCgtTih5dx6awOk+Jvs2vyfeZ3rs9SzVyJktOqX1NBFW1tqiWh0lLnQn7fr04Z4YZ6uXLdKa+EVz5gqwrmIrTgKa1DV5aQw+ucrwIGnHVfBixU2ZOUGQEodrCj2fiS9vGNRKkDhw5e7wDs+UzjoSW1Oo8YZoFY5dzFjOg5xwIXs7GBJyE05mz28YYjGIIfMluohFiMOClVA5DQrxu7kDDezK7gE0H+ryMPaTUsF298RC1CzgKO82IxaLBQ8YkvEoAqoeMYqdiCEhUsJukKGtTYAd3K8WYjHOhISN5RynVgxJPlTrDP6l/aAtFp/2+cTYpxSDZQ8RExMHGMOAmuYhJs9n5gcawQcMpwQot9eRgjqcdxMrA1ZwwmyeEu3tqZAUJGlSaDRgDxL3hccWpIO+aak0HCsKsdjlLIdZ3rmrZWqSNWZqAO0Z26jcmBxNtMA78ykYwqWE58w/MBQd73HWHSJNOfHUd8JdjYUKXmHygEh7kuwf1bQ0h/Ilnq944uoGDgTo2NxC8FjSk76iU2rWG6gCOUZ9aIM2LiCUEGySwq/PW0dP4bqmJ6Tc/OJWpxuEP7APEZik2zBJ7h63iwTRFM9SSWz5eW7XuUI7RJi6jmVTgfzJcaKS/oKjueIYe73fUfVqHwBifYEfKR/lJT5VB8ItSnXXjFiESMYlWJnJlpKlUSkOYxuO+LFqURL/AIaeLBR86QV8d4wjJKDsd489APIxkVF6PHN1mqdW2JOz8P0KFOo4zmNZfxNPSr58w4KSn/xAMaTYu3kTzlIyTOHEDgfpGCbgBEUYgoUFJoQXBGjQtTrba2yTkRrUfD6rFwowZ9LxEsvmoSPlBokcVHn+3EwCWqQO0JDFZ3UdATZP9oPOtYKwmNC5KZjDeFRW9iKAm44QNMOYvlr/APEtR7lLYeUd/cCAw8zzwUjIbxFK9lIWSQUrUAxCXygcjxiuTstXClb/AHh+hagPlWeuQeQMThhLD3PeKvUvjge0ElSQkMI7FyxFREUYQ4ibFpJDAtCyZlT8yqtZ6tEMZPWWHy9IpRIBNa90eX1ly2WcD+fSGcyz8cgfKknhYesWf7wN8rD9+HSFO19qSsMwylazXKGHibB6+cJJvxctRYSpaRapUru06QCaC+xdwXiBzNNOxa1uCQAfyt4O9DaLMPPKGZtSNPMaeMZrCbYUTXLTWtmvUkw3/EAkANW49KfZzANpWXgiegp1mj24HHyxz+/+ZosLtrOrKwCh+Xj/AGnW/CDJWLUDVPnbxF4x+JIL35GorVgNak07u/SbI2sFy2WHmILHRwHAV5e3gv04X1ATiX3BiQhOPYxxKx6SKqynTNQdMwpA2Kl1zZuTWHcXvcv1gBGJzlX8KhtX/uHHpE8KlbEEAC9qedLg34GDar24g6fUio5IzHmCW6QzUYFq+7QbIW7nm3oYREqCSEkJcbzd0EfiVAUVvV1pXXncRgdOT5m7a4HxG05YNSWaA8XI7VIAUAoOpJq1XLKbQgt1rFOExKmZRcBhoe6vWO9rNykpISODBh5cvWN6qih7zJ9Tuxt4Iiszsq8qgZauCteYNiI6nFOrIkZlew/mIKxG2gpOQolzTxUN0H69zQPszDrz505QzG2UOKhgABx8IYwoGTO5Tda6bnGJz8UCopWyMqXJVmG6bqALOKenc4wiHQFqdAUAwJHyliM2mY09OcCfi0zlhQGWuVxlN6FlZXKeALi+kNcLLQh2mKVyKgw6JSABEt2ZwpnN1hsIXqY8xbjAkAhqP81SyeKcwCa2Yd7xX2RGZRqpVHcUTw3fGGc5KVKFAdbDR2fgHL6WgcSsxSKAa01eohS1pejA25kcKjKQ1AzDlByVGBpuHNnbgb8z9ouJVoaQjZzGbMNJqML8VLUzpUQ5q1H4X4PByzyaA1K5e+6BrO1siY7NylYGNozpaQkE7o1qK2r3w12XtpSqLFGfN9CIXTAFJcPwqCOtCHhecRlKmVVJYmo4hjx0jt6NnewAEzjMxr5jLbG1VGYFS1ZQkHIQaHi4JY1+kHY7a6vw8tSVDMsDMpJBYhiQOf6xkDNCg5Iew/Ye7RFSCN1yBemhqXbiXvHoNq8RP9Q2T85Z8TbS7cy1Bs6QUTRbmkg8yTSEYUQoghwS9PQA6Ui/aILsRz8e/RvKK+3ZgU5ibH9rdIws01TggjvGK/ieorZWB/0jGPGINNnlR1TQMn1dnGsDKzAtWrXsL6dW8DDGcBwY1PVrtFaMGo/xMzhqUbp76RommqFezGRM3+IahreruIP4/nE0Xw98TSpKUyJjuxOYDUkkhrtbvhZi/iSaVkIAAejuSwJpzcdLeKjEyiVA2NxYuRZ4qlzcpUSN41tfSNBUijaO0zfW3Ock8mfQ9sbTlSJKpqOzKwN0E3NC13sXhd8H/Ei8TnRNSApIfMmxfTucN51jBds4UCAOXB+HjBnw1ixh54mqcpYpLcFa9zAtygtgA4hDWMzjPafVlRW0K9k7fl4ha0poUndu6k03malTaGcVHgwYZEyypbmsdUlIBNhCXH7ZLkAV+/SAZs4hJVMUciRUk2+7x5Oy0M3pEJrAIr+LkJVO7R3BSOm6GY04gX4wtwmRRNSBoySfMsNRreJY7GCYQaNZKQQbC5pX9I8lI1N9AC12owf2I6lertWsL595iXMK7BCh86gXpmllhTVlGDMFmFHzNqCCKUtcHq0LET82ijc30s1S5Hd6RamcnNU5VVu6T3Eto+ukCWZ+WOYGczSSl5qKAfRRHHjxHPx1YnATjLmgqNBeh+Q0U76h69AdYSScflYTCFJ46h+LUI91g5MwrP8AVlAVTVFnfUgEA8aGA2DHymiKWOBN7hsIxNTWO/hl0BPvjFWxMUFypQNyn/sISfpDuXK9IRO7OIfT4gMqWWY3s3r3M0QxiEpCSodG7nevQQyUivD2Ip2vK/hElt0PVmbW/u0Wvea01oXAftFM3aqBYKJoDYfr5QLOxC5xY0TwDgHrxivC5ZlUqca5T9heGuEwoHU+9YIsF+s76aXT1epefzBcNhWi7EE1lgsKZyNXDhI1AZiT0GphphpaQXJAAv5/V/OFW0EqM5RlpKkrII0DsARXmHfnET1cmA+pQ2BGOBPISlOUMwNgOVYfTcKKn20KsNg2KVLqtLskVTVmelxBBQpRzFTPpFnBnM1+oSxgF5xnmcOEy7wcE0LGjWJY8qtyEUoUoF8yWqzuK1ajcjFxQSanoX8P2jn4at+dOLkuIBsN3ileoesYWXpxKanM4PKnjrc+ETG0EEsDygVcmnlAysKNaGvK/wC8Lmms95DqbDGK8dLBZ+fvxgTGYhLAhVyGpz9+ECIwjHXv6vEJko2Hv23nFdFPeQaqwTwQQpTTKqByOxHImlGbygCdKoAySp3Vcs96210I9YvXIOYEitjFM2S7vTUd7/fyh2m81AhYs/rOTOKkglLpUKV3QK08RQeEdXIrx5inLnFM6WsMyiDV6nWKDiFgsoORS3S3efKDOpuPZoGxfaFjCg/lJ/zddW5mB9oYeVLRmWFAO1yS7PYDgIFxm01JSsKDDKQ6SUkcx5xLG4GTiEkS5qkLukLWs14EEkMQbwKWWkjcxxNUrQ95T+KlFQVkmFmppbqL9Yun4tADGUQlq7ubnqS8Z7Z+HnTmCK0epa0HnYmLoQhJ/wDsF/8ASIdZqxwXb95t+nUd8SleOlA0SqhrurFLP3HSthHZ0pCiCCUkpI+VRHkmAxsbGZqSwQDX+IgNRJ1PIRM7KxoZpamAA/my+XPlFI6j/kb9xKOmr+UqmSasXc8lX5kjj6xxUsgByKag39/SKZOKmmb+HUC+ZlOQopIrcU00h8MMFKBFwae+/wA4u/4g9TAKcxazSIDKvh9ahPllOZkmrJUd1VKtpa8fRYx2GSpCswURy0pGhRtVDB3foY3o+IpaPVxNaaumMTCLlVeEXxDiy4lh/wCoga6D3zjVTEQn2tsdMwpUpWUJFSALXr5+MecoZVf1QnWZOctgGqpRA4gM79wfzi3BSitQQjMtSi1Lqb0HlAWKmJUskUTZPJIs/M3PMxt9nYQYLCmeUvPmBkvcA1CQH4VIHDlHesoatR/2PAHz/wAeZntzB/8AccuQAZ89KFsHloTnVwu4+1I9MXIIvNIvvJQ1OWa8ZoqUpRJUVG6jqTXzjc/D/wALFaAuc6SRRLDM3Mm37RlfWaOXMrbntE+HwRUR2P8AEBqUndHrTxaH8nY5QhM5AWhUtTqlqYuDReUhwXD2u2hjQDBpkZezAQFFlFs6iQKJSKkk34XhKrELmKIUrLcZWCTdiBoSNcqhpSFGuLnjtOpUErrDN5+nf+37/aH7NxAlHKCKFRRSm9UjnBY+IikhzUFlPUcXbhaEk3Y6Eyyy8pFqO5LAByyhpZ4pw6VPkISTbMTUqYG7cC9eENJ0u6DP18mPadVuXJUfngc/zxN7I29KMsKJOZqoAJL+nnCHa2NmzSCaSwXyCo/uV/U1KRCRJoDRxdokFh2tryPv6iLCKDkRpNDUhzj/AM+n2nsKcgTVfZgg5UsHrStHDtc2h1L2tLUQKpKiRlPzUcuWoHAdnjNpNSWJlirC/MjXL0rWlxBU5TqQt6lT00Ao3h5vGdtKNzBsUct2AH9PpNGmR2hUpnALB+QFR3xcMOBVgNfCFJ2mRLCUOCA5JYn27RUnai3VmJZTh24tVh0hfptieducM5M0SUj1jmdJLX9+/CM5JxhCbsXdurRxOIY0OjEORzr1cxfSmW6aIovrHUJDXEZxOMKSd6qmp9YhhZrqIBPV9Yo1eZN00hAMdWgNaFmIxExCEZQVEEPUfLaoVQnUf2trCKfi5qlzEKVMUgJG+QpIIXUBtLKD6FLUiJpy/b6xumlbO7Yz8pqhlJIDE68oiJItaMzsyesSpzKLBQUkv+UMk+ah4RNGMnBBzKKq0LAGv72irKNmPnB1NfRsKRzOwz11aK0yCABwhGrbE0OCzs45PagMUq+I5gAdKXBrQ1H0t52jPpMe0WysezZXAc4onS9T6QB/xGlTuCk+NeEEo2xKUA5uLHjwLdR1gem8mAYHP2TKJSlMlAYOSEDiwAbUly+jRdK2cKKADaK4hy1OHOK5mLzLWUqSUpTlJGeWGovNqSGBA5iwgn8SJUkZ8jJAAIWkEiySUljaursYZNDhcDkxk0enMy+zCpBIBp/EHG5JbyhsnGrlhIdwwuekJdnYsJeYaspdtaNTlWC5u0AtP8s8RvANB6ip2YceBAdGLZENwm2xmVnDOQHH9og2XtaWpTA/bjGZw+KlbxUlQ3nG8m2UavEcRORmTkS78VU6jKDxEYdF84AlbbB4k9npScbNOvaTH/6/ffGh/DgVEZLAYoS8WWBzFanc5hvJJuLw/RtgFTFJHMecFqgNwz7S3YboclNYZpwtBC/AEL+UvDtMstDGhpDKSRLmUmIqYU/E5yYaYbFsv+ohP1hqhQjKfHe0TuSh/cqvckUrqT3CEdHR1dQo+efsJTkARD8P4btcTLQQ6SoZhyTvHxZu+NR/tBxaiuVLplbNVmzHdGr0GbSFvwm0oLmkVAyILcwpRbh8o7o5t1asRiUAapH+UB3sHu/lHaa7drMseEB/fz/PlMcjbiOPhPZiJSRPmiv/ACxSo1U2lbfqI0E34jOXdSORBsejVEZefhsu7bL8tXbkO4QRhXNLNr+kIX2dZ+oft8hBDYjv/iOYsMyUqFlB3Y3KXNC0DnFAFwciia0zIIt/ERe/5hWtrMFLRWzt3eHhBiEggkCjenvSMyqzVb2A2nkQyYN1Mw5N5aaoLpJSSQznnb7RckVfj+30EZCRtVYmdllQ3avmAyrPZk7tCxNeGt4fyttSv8bv8uUmzlnGoDwwlbIMH+Cem+HW1mrniODMITYP4wPndSRqXJFWY8X6eUBSdr5zllJvqugHE84Kw6coKll1ULn3QDlBbT3jwZW7dveHSEBFSRl0e4a1eGrR3O7rLB7Ur3+9IHkyTO3z8iKACoUrxsP04wSUAAjjaBazxOD8U1ikmpPuf7TspT6AUv71rHQjv4+zHZEpx5xKYodKv616Rnu5nDzIC/Svd9dfCJFbh3f3+kSWQW3malPd4rSkJN6M7+HCmvu5mRJILTVJeh8vuYtlKDOmrV8G8o9OS4cluAAFfC8Qw8kuWtd6e9YmRjJlqQGBIyJLHY0rCUsa1WGICksxymzi/OAtn49RATlyc6l+DJAZ3HHq8NJaTkmE1yhRSDxahHPR+JhBJlKKyqWQoFypKllKgdQAKkk6MamG6MlfQOJ3dNdpX9RBUL4z7+feO8LNyEZRQBiDqDQg9eMHrkhaXRUHS3Bweda9ecJMHMJISpBlE2JUlQd2ukk3BD25wRhu3RNIISlIuasRyPH09c9YEK+o4I5h61dNeu5WGQPxBtoScj8R7oNYXqyr4H3774fY9BUQ9BV4WIEpM0SQoZ2JU/5Q2p0J3ac4RrbIwBkzz+OeIpmSb0p7+0UoZ2Ip9+PrGixmHFmbke9rQtxEjKHAdm5RotgMqGYFipAK2CCSU5ykqSoUANqHM5pQ6s0R2thpa5c0hwqWnNlIchAUXZVyquYvqYTmYHr+x5awdiNoyiiaV5lLWDbvSKgaVLcxDFdnGCIzVceBM/gphSHABPaEb3ykEAEHkQYAxiDKUVAOh2IKi6D/AEkpNucXy5n8O2ZphdI4PbygafNyuwdKnFWL2u4qKGGXwcZjSHHaVDFI+YpTX/ErSr++EFS8SFgNuoqkpCy1W4+jRKSiWwKkSQ9nD+vukXFck0WZKWtlSRz0UOUZGvcO80DYPaUYGentBUIysUhyXB69etY0mAGZ1BiLUII04RlcX2aEjJMQo50HKkXY2Kis05Qy2XtZMjtM5bMxA6P+kLaiglB7iK3oCxea3CS8igoUe/D3WNUlRa3pGM+HdpS5wDkuwpd9G8ad4jZZukN/DEKoZj9J8u2hPyJUskm7DidBGZwmBm4gmYQzn5iKAMRR2zABgGpGxmTEihIBuK3ijGLUEEihDHkWu/d6Ry9Jqnp4Qeo8ZPiAy5nfwyQlKEJAAoP14mrvEkjIlQYElq0fv41NucSn4pKZImFzRJpS5CSe54T/ABJtJaDLKDlStJZgFEFJrVVOFoBEdzz7n9+8oJuOMxvhcGV3v6ezDfD7NCAK10+0Y/YO05vbShmLKUlJBCWYnkH8xH0AAOLPoNevvjFXb0OMw3oKcGCL2c+n6x7EYQhB7MVN6dW8xDbDpgiakDl5eYgFZu5gbJ8m/DlUsMHUd4nXMWPmqYnuEPe2lqkp7WZlmMBlVuAUYLBsvrzh7trY8uWlU6Ul6gqSDQOWdPBnBa1IF+IdmKRKlKKQpOdNKvbcdxTg3HrHqevor6gS+09sRjTai+h/QoIPeVS9kEHLKmpUhs4Jy5iC2t1DmzQ02Xswzge2Ud0tkAKRUA1VcgvZhDLYmy0yaJCXPAX5nianxhoqZ7+kcbW3VqxSo5HvGH17umANv3lRlZUhKQwFABQDwgKZIIDVethwgubMNr+EUzZqnbKQpvmZw1n/AE/WEkac5p3s2Dlm9s0UTpQNEuCwo4pzN24RL8OpVFm5uAG7wbj76RUrALcFJykWPiwY6fbWNVIHmDK5mEWN5I66vxDX0tzo1o7h5C2sQxs9WDOz8a+IguWogAGh8nFjxGkEAEpbzFKH0P2iG0yDmBJkqZydBcNpx0iUyaqgZtCbDytB4QW56RhMbthSp8xMwKKErUgpS5YAkJIRZRDP3GCry+ZqlW44mywScyJoBDlKfMnr/RS8M07OCEukAEgbwzBnqCdw5rWI10j5ngtvHCzCE5ZgUGUwyBQBfhfwIL3jXbO+N0TCEdgtRe+eUw0cqdw1KgPrHa0jBagsjUFW94RjcIN4KT81FOpJIOq1KFXKa5bMW/MYVYfbi0ZUzkEgjdWGJPylIYn/ABK1/J1ie1cOueUupKEJoEsosaE5iRVXVrnrHZWFSaAKDJCQbEjKZYI4F1Kr+kaX6ZbBhpYbxE+3PiskBGHBBIdUxX5UmzAal7+TxmhNIDnNkKgpTllTCHNeAepvUgnSN3ivh7Ol1/8AMIzgguLMmhFACRS+XlGexfwtPM1CZaAtawCFvuISXYs3AXbWFxQKVG0TVMHImlVmUApVFKSlSxoFKAJDcHMLcS1lW4Qx2uoSglCVZglKUObnKkJc+sIp+LJZRtoWYnSnP0rHHZfWSPcxVu8qnyMpL2r+nT9ooXIBINad2sFqmZtGHiTzraPKlU168eHvnE3kd5UXT5CWLukk3FQDoW1tZ4XY/CKLcASyq5SCBQWaot6w77RqM4N9PWIypmRwB819afSNFvZee82S0rEOEJBGSWCdSWpp8w0cQyTNmZnSJY0qs34Bx184GxsrMTupAe4SAT1aA5uD7jcd0MJqcCG2oHfEu2mlaykKCCAsAhBJUH7mAqOcL8bJaYoMRaprfrXu5wVh0KS5e4rd/wBY52QasU1+eJm9xYYxCtgTVS1hQ4uPffH0SXOBALm3A/ePn2zwLDjGykrTlD3YaCM6rirHEpO0y228XKl5TMSVElkhI3ubcrQFIUmalapSiA2VQUBVw5sW1vFXxpK35Kuakt1D/TzizYGBShJZQVmANBoX4108ozT/AOdO4Hz9u81ZeMyCMQpUgpUHBSUux4PcPbutC/buLSqVJQKrS+aliWpzh/sGXulN6t6j6CMlNSUzWVp9KfSGNyl2XGMHP9ZenTJyYz2e6SlQuliH4io8xGum7SE6bhZiDl3imYnVJU1OhZTGA/hiXJVLV2hS9Wf7e7QpL9o6C2XeJHBJDeZHjGKetwDOrq6lasnyon0KTjFDEdkUsMoIU93f/wBTEp+0SMQmUQMqgG41Ci/R0t3iE+ImT0LlTZoQWJDpLOFMQ4Yf0nxju0MeBipK1IUiigotwKVBuNHjRdIrYC4PBHfzOKWhknGEzcRKmuUZcoZLgJOpYWZYryiP+9AvBsSXS6c4DpSUVSo5bJcCvIPpC3bO1CnEZ5Kt5csCgBq9HHdxiey8fnMw9qJcyYA+UZTugJTlBdSy4dnbi9ivbXsxnjtHKayycfWarY+NTPkomD5iK7zkHgSdYX7K3Z85OoJPdmf/AMoC2LjjJWtM0hyXWADctvJCaAlrVLk0DxZsnEJ/FzN6i0kpJZzVNGeh3TS9IpFUh8e0C6lgcgcQ2XjVIxZlkulbNQbrpLMeDpNIY4zGIlZSoneLML6OTyFHPSEW0p4RiZa1qCUgFybMAvv1EVbfnpmy8POS5SVqS+poo1H90pxBdIOU44I/PMwX5zXFDVd+kUzE+sXS0AA+7c4hNVCjDErEpkoYUZ+kTc90Sle/YiTV9tEHaVtlZHeePvpGZ25spWftZaSc38xqlw2VbCpoGPQRqiADaIqaCDFYaMUbcJgsXh1z1S+wlKlqSnLMW6kpXZirmB1vAMmWZMwGc8uxJMlE3jZ7x9GSl693vnA2MwEuY2Z3FlJLKAN2IuNWLiHKdYR6WHE06uWzJycKFkrS+8kKD7q3s76Fsqjxz1g/Z+zWILZQ/C7ak6uOPGMzM2riZBRnSiYB+cZgS2Ub2UEI/lpPQG0HydvLxGVMwJRLPzgHNnqCwLMlNG1oT1jvrYrjIOYvgAzRSpoUErSCoMFJVbUgAvYtQ8MxgPamJyISlNHsBQNTw1i4YxEpNwKVCQG5cKXsBc0jMY7aJmKzVGiRwHX3eFNfcFqKA8mV84LtRJWN29u+AexAABoB4sHt3+9Ytnz2avHjFKpjHujhDIGIBnEIck8Bb6Hn18IkutLj3xilU+jP9IHzKJvSKPMuWYwtQAEdffGBJgbU9Nf2i5S+PvjEVlxUW+sTMqCTFHWsCTZZd9O94YTlOB7MDlDi1vOCDSoJNQ9OGnOPS0ABj4fWL5yPL6vFcniRU+/pBZkxCpHzBnHukaSWoMOnOMxhxvBu8V8Y0qLDpGY7zZJh/iXFmZiQJW92IUotUP8Am6sAPOG2wcP/AA1LKklSjUJIOVnLEaE5j5Q2RhEZyvKAv+rXWnmfGK9j4YJSWAB1a5ZxeH3ryhUD+Zm5OVxAtkIczQgsTmKS1QXLEA6OTXlChWzlTZCpj5piAFklqpKQVgtwLxqNjSEiatgAQVglv6iFB/PwiGAwIK5smoBStBa7E/YwfTPJHkD8QU9J4mFwmJWLAkaGNbseTmwOIWPn3v8A8wFBJ5O9NXiufsVMhKTVX8QINgQ+ra+UPsBs1EuXPST8+ZN6EMQCBpeK6bZ4EatuBrA3TiEFWB3WzIByOP6CSmnSKsHNVNw8qYpRUtEwEqOoW4bxW3dF+y54lScsx3rSljzdoX7NnBAXLQ68xzAJBUzF3YCgDxtXUFYk+Dkf3iLAmH/EWAQZ0tYASVJUkkMN5LLSX4/N4Qs2jsBSJ0rIsqExwrPyIZykP+brSGOPmLVLQVylBKSCCwFWKQ7m1eER2rOxAQFrlukAEbwuaD5evnGYQgBSeOeP6TVdwIIkZuCMlJM4BKBcvmH5rFnN02rbWwasf2QChKMwGsrMQ4zHMjtKnMQCQQGqaGHM/BzDKM4LBOTOAUVdszPm7oDxqViSlYUXWHbQbzU1tFV1Vj5nMYbUu3n5SrbPbTwB2YDMQSQ2hD8bEwT+JQMOlC1oBSc1CVmpU9BQOFEXiXxJslKJMtSQpyUuSpRNWoxLCO47YSRgkqSBmGUrDk5gVEG5uCoF+Ub5BAwMAHj6xQKomnwE6cp1LQUSymmbKFGzEJBcUd35c4KUqM7M2fipaEKlLDFAKkjdagdnJBN4dyUE1WHUwdOgUzmvLjoBS8KX0At6ZCZcDExaIpQrVvfM6cmialQt0DKlbs8CzU1egJpevTnBC1+MUTX6iLWhswSZVMnK+U/MK/3Aa9ecXS5gU3pCPaOJmhTIl7upU3kxpAeG26vMe0SUAWopj1IHoI0fTkjMiAk4mkxRCUkkPwFyo6AQsXgEolvMGZZ3iauVlmym4r4VgVe20rOhV+UqByp7tCa1fTpE5u0ASCtSVqTVICQoA2csXJALBtSYFanQ+nP5jIq48T34dSQCtXaK4nny5fSK8zWf3+0TRiFKb+GpTlnAygf6zXuOkeVJOsamtjy3JijjBgE5Na1OsUK4keEMwh9PGPLkAwPSgRcsC4Dv5WivISCd5ks/LMWBJ6loOVIagtp9TBqlyxLIOVimSFJCWWSlaTMdTVDAtvcLRQplgTPyZZY0eh7mcnu1i5OEVQNvEijVq2VuLhofHEICjk7JIMuclwhxvBpeYdmB1oaFiTAqJkpM4ECgMogpZKQwRnJTkc7wUbiIaJeJm8XKIpV3ILXHUG/SKJalOHtZx9vD3SNXPEpRLmWVlM4BaUMkFSkmVZAOZguoGod49PEokJSmWc02WCUy0uUCWgLylSXDrz2YuYvo8SbZnkLStJIoRRvrAU9AIoPWNNt3Z4CZdJaVFU4nKjs3CSjICAgEm4BI41vFWNMqZ2qB2aB2coSldmEsodmZjqSjM5ZYc8+MB0CDxLxEOzU73vwjaypO6KaCEs3DpVPmmWB2ZWShgwbkNIcoQphU2hrS0ncxIhqMCLlpZzA+HDFTVerMaPDFMVSv5iug+kdIoAYYMHwyGmEAEKNS5pb9YmcwmtRJIqQHJ4X6RdK/nHp9IsmfzR0/9omMdpILi8MQlZC1FQYi2pALsILwezUKAKnU6QaqPfQR7EWX/b9YPwUXtBlZMC2BgAgEFIJCjUgPpqe+CJeGSnEKW35Wcc3p5jwi/AXV/cr6xPE/N4RXTWUxleIS8ky+VO4uPSCZyErkFNDu26W9IqT8x6CLE/OPfGKNS4ghjLJKQJIYaN3G/gDA+KwW5Kf8qmPkxbqBBcn+V3GLcZ8qf7k/SCWpQfvClO2MNmkAcMp8I92DyVJ5K8iCPSCpv8ruH0i9Pyf5YLpjGPnK8zkpO6OTf9Lt5tEuzy07zzP7+6R7D/KmJTLmBepTJK1l+kVq6eEWi0RTAdJZWJQZVKxAyS0Got3RUbCJ0llYghw+sREh4YLjh+sTorJiBdhHBIYwcmPJghSsmItVhdYicLxhmv6RH7xfQWTEVjBcomrBcIZiJQQ06SYif8BETs8cIcqtEeHSC/TpJiJ1bPHCKTs/gIeqitUT9OkkQq2fyitWB5Q7XFS4E6dJcRrwbly5NnMcRs/lDdUeEQUJJBZOFCYuzxxcVGNMAdoU/9k=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7417" name="AutoShape 14" descr="data:image/jpeg;base64,/9j/4AAQSkZJRgABAQAAAQABAAD/2wCEAAkGBxQTEhUUExQWFBUXGBsYFhgYFxgXGhwbGR0ZGhkZGBgYHCggGh0lHBQXITEhJSkrLi4uGB8zODMsNygtLisBCgoKDg0OGxAQGywlHyQsLCw0LDQsLCwsLywsNCwsLCwsLCwsLCwsLCwsLCwsLCwsLCwsLCwsLCwsLCwsLCwsLP/AABEIAKkBKgMBIgACEQEDEQH/xAAbAAACAwEBAQAAAAAAAAAAAAAEBQIDBgEAB//EAEIQAAECBAMFBgQEBAMIAwAAAAECEQADITEEEkEFIlFhcROBkaGx8AYywdEUQuHxIzNScmKCkgcVFkOissLSc4Oj/8QAGgEAAgMBAQAAAAAAAAAAAAAAAgQAAQMFBv/EADERAAICAQMDAgUDAwUBAAAAAAECAAMRBBIhEzFBIlEFYXGBoRSR8LHB4TJCQ1LRI//aAAwDAQACEQMRAD8A1csR1EeliLESzHQmktSYtAeIITF8uCEqdlyTF8iTxjyDF0swRJxJLkJgzCC8CIUIKw0wB3hd84liERBcS7QR7MIxlzkdjhVHQYkk7HY9Hokk9Ho9HYqXORyJNHmiSSMQUqLCIjli5U4Y5Gc+NtqLlSwmUopWSCohswQ7brgjMTSKP9nu11YiTMC19oqXMIBJdWVQcZuYOYPq0EQQMmDuGcR9jZ7UharEE6wZtSRrCbN4w5SoKxa5yrYhnbaRxU7nAYmx4ThG3TmQuh3a0jwxBEAGa0Q7XnF9KH1ozGOrBMua8JEFywhhh01F4zsQCbVuWhcxTQFOxMXLU4HNL+n3hdPeArAM0fIkzizHhjAb0hVNmtAqsRzhjo5ixvxHS8Yl4Hm7QAhMrExVMnxYogHU+00aJoVYx1oWbHSamGTQu42nEZRty5kJcEogeXBCRGYmsnkixEstEpcESzBAysT0iVBSURBEXZgA5IAFSTbqTAMZBKMUopAa5Le/CLe0ISXFUh+orbwMUbRO6BRyaE6Eez5wsxmMUpQSpwE1UUE27ude4xmTG6qd4E0UlYVasEBMLjMZKCggiwAqSfygNRuPKGYjNpgwxPBMeywr2nttEtLpIUfLx+0VbO2wC5U+8px/hoAw5OknvhR9XUrbSYYpcruxHBSY5FiFghxUR3LDAbMylYMTBjoTHQImZJyPR0COZYqSRMdaOhMei5IHi9nS5jlSU5ikpzMCQCCKHvMfLto7ExmGxAOGSRMAGXs2O7Ygg0UkkPX6PH1mbNCQ6iAIUbMEsz5qwQSvLkJNWbeA1uD0BpSJ1lHoJ7yjWT6hF2zPicKIkYxH4fEMksfkVmoGNcpJ0JuWBMd2xg8qnGsaKZgpaliYUJK0hkqIBIvY6XPieMVbQluBDFFm1pldVvXBmOWqPZ4dK2ckxFWzQbCOgL0nN/T2RbIw6lQTN2cWdnAqemvvlBmDwpBYvSra90H52qN5PmnqOHmPTC3UEH0x2nTAj1CLcNhSkm1Uujm1x6ePKLyWUGs6T3KBHqBFqUNujTelnRtU+BI6EcIsmYYE+H/Scw8/WFi7NyY4FVOBAkJcAf4G8S30ihUoKI0d1noSyR4f9pg1WH3SNS4fkVH6GKsRKrlH5zXkhIZu+3+Y8IgJHMI4biZ3aCGqkEg2+/1hRMJDPGxxcgVUpgLDkkWAGqlH6cKo9tYHdSuxeiOX1Op698dCnUA4VpztRpjgusSmcMxDXBbS33FY9JWFBxaK5ySXJDHQuxY6ju9YHExSd0EE0YBLOOetoQr1r1Oa7Qe/H08RyzRJagspI4HP1mr2XNBDQZCjYUouSbCHOWGbBhjMaTlATK5cEyxAYW0dOOCbt4ws1iqMsZviM5YglCYzy9tpFvvFKNvrNgb9KQnZ8U06cZz9JMe81BmpS5JoK+EZraXxF2hMuW+RQKVOBYu7HmPrAe08atcpQJCUuHPAak90Kvh1AzqpQBgebgHpp5xytb8Ra1cV8D8x7S1KQXPM3mzdphQCZjVZiR4ONDDGckOCWDAhjSh/bzjMrLho5MkFRCgtTih5dx6awOk+Jvs2vyfeZ3rs9SzVyJktOqX1NBFW1tqiWh0lLnQn7fr04Z4YZ6uXLdKa+EVz5gqwrmIrTgKa1DV5aQw+ucrwIGnHVfBixU2ZOUGQEodrCj2fiS9vGNRKkDhw5e7wDs+UzjoSW1Oo8YZoFY5dzFjOg5xwIXs7GBJyE05mz28YYjGIIfMluohFiMOClVA5DQrxu7kDDezK7gE0H+ryMPaTUsF298RC1CzgKO82IxaLBQ8YkvEoAqoeMYqdiCEhUsJukKGtTYAd3K8WYjHOhISN5RynVgxJPlTrDP6l/aAtFp/2+cTYpxSDZQ8RExMHGMOAmuYhJs9n5gcawQcMpwQot9eRgjqcdxMrA1ZwwmyeEu3tqZAUJGlSaDRgDxL3hccWpIO+aak0HCsKsdjlLIdZ3rmrZWqSNWZqAO0Z26jcmBxNtMA78ykYwqWE58w/MBQd73HWHSJNOfHUd8JdjYUKXmHygEh7kuwf1bQ0h/Ilnq944uoGDgTo2NxC8FjSk76iU2rWG6gCOUZ9aIM2LiCUEGySwq/PW0dP4bqmJ6Tc/OJWpxuEP7APEZik2zBJ7h63iwTRFM9SSWz5eW7XuUI7RJi6jmVTgfzJcaKS/oKjueIYe73fUfVqHwBifYEfKR/lJT5VB8ItSnXXjFiESMYlWJnJlpKlUSkOYxuO+LFqURL/AIaeLBR86QV8d4wjJKDsd489APIxkVF6PHN1mqdW2JOz8P0KFOo4zmNZfxNPSr58w4KSn/xAMaTYu3kTzlIyTOHEDgfpGCbgBEUYgoUFJoQXBGjQtTrba2yTkRrUfD6rFwowZ9LxEsvmoSPlBokcVHn+3EwCWqQO0JDFZ3UdATZP9oPOtYKwmNC5KZjDeFRW9iKAm44QNMOYvlr/APEtR7lLYeUd/cCAw8zzwUjIbxFK9lIWSQUrUAxCXygcjxiuTstXClb/AHh+hagPlWeuQeQMThhLD3PeKvUvjge0ElSQkMI7FyxFREUYQ4ibFpJDAtCyZlT8yqtZ6tEMZPWWHy9IpRIBNa90eX1ly2WcD+fSGcyz8cgfKknhYesWf7wN8rD9+HSFO19qSsMwylazXKGHibB6+cJJvxctRYSpaRapUru06QCaC+xdwXiBzNNOxa1uCQAfyt4O9DaLMPPKGZtSNPMaeMZrCbYUTXLTWtmvUkw3/EAkANW49KfZzANpWXgiegp1mj24HHyxz+/+ZosLtrOrKwCh+Xj/AGnW/CDJWLUDVPnbxF4x+JIL35GorVgNak07u/SbI2sFy2WHmILHRwHAV5e3gv04X1ATiX3BiQhOPYxxKx6SKqynTNQdMwpA2Kl1zZuTWHcXvcv1gBGJzlX8KhtX/uHHpE8KlbEEAC9qedLg34GDar24g6fUio5IzHmCW6QzUYFq+7QbIW7nm3oYREqCSEkJcbzd0EfiVAUVvV1pXXncRgdOT5m7a4HxG05YNSWaA8XI7VIAUAoOpJq1XLKbQgt1rFOExKmZRcBhoe6vWO9rNykpISODBh5cvWN6qih7zJ9Tuxt4Iiszsq8qgZauCteYNiI6nFOrIkZlew/mIKxG2gpOQolzTxUN0H69zQPszDrz505QzG2UOKhgABx8IYwoGTO5Tda6bnGJz8UCopWyMqXJVmG6bqALOKenc4wiHQFqdAUAwJHyliM2mY09OcCfi0zlhQGWuVxlN6FlZXKeALi+kNcLLQh2mKVyKgw6JSABEt2ZwpnN1hsIXqY8xbjAkAhqP81SyeKcwCa2Yd7xX2RGZRqpVHcUTw3fGGc5KVKFAdbDR2fgHL6WgcSsxSKAa01eohS1pejA25kcKjKQ1AzDlByVGBpuHNnbgb8z9ouJVoaQjZzGbMNJqML8VLUzpUQ5q1H4X4PByzyaA1K5e+6BrO1siY7NylYGNozpaQkE7o1qK2r3w12XtpSqLFGfN9CIXTAFJcPwqCOtCHhecRlKmVVJYmo4hjx0jt6NnewAEzjMxr5jLbG1VGYFS1ZQkHIQaHi4JY1+kHY7a6vw8tSVDMsDMpJBYhiQOf6xkDNCg5Iew/Ye7RFSCN1yBemhqXbiXvHoNq8RP9Q2T85Z8TbS7cy1Bs6QUTRbmkg8yTSEYUQoghwS9PQA6Ui/aILsRz8e/RvKK+3ZgU5ibH9rdIws01TggjvGK/ieorZWB/0jGPGINNnlR1TQMn1dnGsDKzAtWrXsL6dW8DDGcBwY1PVrtFaMGo/xMzhqUbp76RommqFezGRM3+IahreruIP4/nE0Xw98TSpKUyJjuxOYDUkkhrtbvhZi/iSaVkIAAejuSwJpzcdLeKjEyiVA2NxYuRZ4qlzcpUSN41tfSNBUijaO0zfW3Ock8mfQ9sbTlSJKpqOzKwN0E3NC13sXhd8H/Ei8TnRNSApIfMmxfTucN51jBds4UCAOXB+HjBnw1ixh54mqcpYpLcFa9zAtygtgA4hDWMzjPafVlRW0K9k7fl4ha0poUndu6k03malTaGcVHgwYZEyypbmsdUlIBNhCXH7ZLkAV+/SAZs4hJVMUciRUk2+7x5Oy0M3pEJrAIr+LkJVO7R3BSOm6GY04gX4wtwmRRNSBoySfMsNRreJY7GCYQaNZKQQbC5pX9I8lI1N9AC12owf2I6lertWsL595iXMK7BCh86gXpmllhTVlGDMFmFHzNqCCKUtcHq0LET82ijc30s1S5Hd6RamcnNU5VVu6T3Eto+ukCWZ+WOYGczSSl5qKAfRRHHjxHPx1YnATjLmgqNBeh+Q0U76h69AdYSScflYTCFJ46h+LUI91g5MwrP8AVlAVTVFnfUgEA8aGA2DHymiKWOBN7hsIxNTWO/hl0BPvjFWxMUFypQNyn/sISfpDuXK9IRO7OIfT4gMqWWY3s3r3M0QxiEpCSodG7nevQQyUivD2Ip2vK/hElt0PVmbW/u0Wvea01oXAftFM3aqBYKJoDYfr5QLOxC5xY0TwDgHrxivC5ZlUqca5T9heGuEwoHU+9YIsF+s76aXT1epefzBcNhWi7EE1lgsKZyNXDhI1AZiT0GphphpaQXJAAv5/V/OFW0EqM5RlpKkrII0DsARXmHfnET1cmA+pQ2BGOBPISlOUMwNgOVYfTcKKn20KsNg2KVLqtLskVTVmelxBBQpRzFTPpFnBnM1+oSxgF5xnmcOEy7wcE0LGjWJY8qtyEUoUoF8yWqzuK1ajcjFxQSanoX8P2jn4at+dOLkuIBsN3ileoesYWXpxKanM4PKnjrc+ETG0EEsDygVcmnlAysKNaGvK/wC8Lmms95DqbDGK8dLBZ+fvxgTGYhLAhVyGpz9+ECIwjHXv6vEJko2Hv23nFdFPeQaqwTwQQpTTKqByOxHImlGbygCdKoAySp3Vcs96210I9YvXIOYEitjFM2S7vTUd7/fyh2m81AhYs/rOTOKkglLpUKV3QK08RQeEdXIrx5inLnFM6WsMyiDV6nWKDiFgsoORS3S3efKDOpuPZoGxfaFjCg/lJ/zddW5mB9oYeVLRmWFAO1yS7PYDgIFxm01JSsKDDKQ6SUkcx5xLG4GTiEkS5qkLukLWs14EEkMQbwKWWkjcxxNUrQ95T+KlFQVkmFmppbqL9Yun4tADGUQlq7ubnqS8Z7Z+HnTmCK0epa0HnYmLoQhJ/wDsF/8ASIdZqxwXb95t+nUd8SleOlA0SqhrurFLP3HSthHZ0pCiCCUkpI+VRHkmAxsbGZqSwQDX+IgNRJ1PIRM7KxoZpamAA/my+XPlFI6j/kb9xKOmr+UqmSasXc8lX5kjj6xxUsgByKag39/SKZOKmmb+HUC+ZlOQopIrcU00h8MMFKBFwae+/wA4u/4g9TAKcxazSIDKvh9ahPllOZkmrJUd1VKtpa8fRYx2GSpCswURy0pGhRtVDB3foY3o+IpaPVxNaaumMTCLlVeEXxDiy4lh/wCoga6D3zjVTEQn2tsdMwpUpWUJFSALXr5+MecoZVf1QnWZOctgGqpRA4gM79wfzi3BSitQQjMtSi1Lqb0HlAWKmJUskUTZPJIs/M3PMxt9nYQYLCmeUvPmBkvcA1CQH4VIHDlHesoatR/2PAHz/wAeZntzB/8AccuQAZ89KFsHloTnVwu4+1I9MXIIvNIvvJQ1OWa8ZoqUpRJUVG6jqTXzjc/D/wALFaAuc6SRRLDM3Mm37RlfWaOXMrbntE+HwRUR2P8AEBqUndHrTxaH8nY5QhM5AWhUtTqlqYuDReUhwXD2u2hjQDBpkZezAQFFlFs6iQKJSKkk34XhKrELmKIUrLcZWCTdiBoSNcqhpSFGuLnjtOpUErrDN5+nf+37/aH7NxAlHKCKFRRSm9UjnBY+IikhzUFlPUcXbhaEk3Y6Eyyy8pFqO5LAByyhpZ4pw6VPkISTbMTUqYG7cC9eENJ0u6DP18mPadVuXJUfngc/zxN7I29KMsKJOZqoAJL+nnCHa2NmzSCaSwXyCo/uV/U1KRCRJoDRxdokFh2tryPv6iLCKDkRpNDUhzj/AM+n2nsKcgTVfZgg5UsHrStHDtc2h1L2tLUQKpKiRlPzUcuWoHAdnjNpNSWJlirC/MjXL0rWlxBU5TqQt6lT00Ao3h5vGdtKNzBsUct2AH9PpNGmR2hUpnALB+QFR3xcMOBVgNfCFJ2mRLCUOCA5JYn27RUnai3VmJZTh24tVh0hfptieducM5M0SUj1jmdJLX9+/CM5JxhCbsXdurRxOIY0OjEORzr1cxfSmW6aIovrHUJDXEZxOMKSd6qmp9YhhZrqIBPV9Yo1eZN00hAMdWgNaFmIxExCEZQVEEPUfLaoVQnUf2trCKfi5qlzEKVMUgJG+QpIIXUBtLKD6FLUiJpy/b6xumlbO7Yz8pqhlJIDE68oiJItaMzsyesSpzKLBQUkv+UMk+ah4RNGMnBBzKKq0LAGv72irKNmPnB1NfRsKRzOwz11aK0yCABwhGrbE0OCzs45PagMUq+I5gAdKXBrQ1H0t52jPpMe0WysezZXAc4onS9T6QB/xGlTuCk+NeEEo2xKUA5uLHjwLdR1gem8mAYHP2TKJSlMlAYOSEDiwAbUly+jRdK2cKKADaK4hy1OHOK5mLzLWUqSUpTlJGeWGovNqSGBA5iwgn8SJUkZ8jJAAIWkEiySUljaursYZNDhcDkxk0enMy+zCpBIBp/EHG5JbyhsnGrlhIdwwuekJdnYsJeYaspdtaNTlWC5u0AtP8s8RvANB6ip2YceBAdGLZENwm2xmVnDOQHH9og2XtaWpTA/bjGZw+KlbxUlQ3nG8m2UavEcRORmTkS78VU6jKDxEYdF84AlbbB4k9npScbNOvaTH/6/ffGh/DgVEZLAYoS8WWBzFanc5hvJJuLw/RtgFTFJHMecFqgNwz7S3YboclNYZpwtBC/AEL+UvDtMstDGhpDKSRLmUmIqYU/E5yYaYbFsv+ohP1hqhQjKfHe0TuSh/cqvckUrqT3CEdHR1dQo+efsJTkARD8P4btcTLQQ6SoZhyTvHxZu+NR/tBxaiuVLplbNVmzHdGr0GbSFvwm0oLmkVAyILcwpRbh8o7o5t1asRiUAapH+UB3sHu/lHaa7drMseEB/fz/PlMcjbiOPhPZiJSRPmiv/ACxSo1U2lbfqI0E34jOXdSORBsejVEZefhsu7bL8tXbkO4QRhXNLNr+kIX2dZ+oft8hBDYjv/iOYsMyUqFlB3Y3KXNC0DnFAFwciia0zIIt/ERe/5hWtrMFLRWzt3eHhBiEggkCjenvSMyqzVb2A2nkQyYN1Mw5N5aaoLpJSSQznnb7RckVfj+30EZCRtVYmdllQ3avmAyrPZk7tCxNeGt4fyttSv8bv8uUmzlnGoDwwlbIMH+Cem+HW1mrniODMITYP4wPndSRqXJFWY8X6eUBSdr5zllJvqugHE84Kw6coKll1ULn3QDlBbT3jwZW7dveHSEBFSRl0e4a1eGrR3O7rLB7Ur3+9IHkyTO3z8iKACoUrxsP04wSUAAjjaBazxOD8U1ikmpPuf7TspT6AUv71rHQjv4+zHZEpx5xKYodKv616Rnu5nDzIC/Svd9dfCJFbh3f3+kSWQW3malPd4rSkJN6M7+HCmvu5mRJILTVJeh8vuYtlKDOmrV8G8o9OS4cluAAFfC8Qw8kuWtd6e9YmRjJlqQGBIyJLHY0rCUsa1WGICksxymzi/OAtn49RATlyc6l+DJAZ3HHq8NJaTkmE1yhRSDxahHPR+JhBJlKKyqWQoFypKllKgdQAKkk6MamG6MlfQOJ3dNdpX9RBUL4z7+feO8LNyEZRQBiDqDQg9eMHrkhaXRUHS3Bweda9ecJMHMJISpBlE2JUlQd2ukk3BD25wRhu3RNIISlIuasRyPH09c9YEK+o4I5h61dNeu5WGQPxBtoScj8R7oNYXqyr4H3774fY9BUQ9BV4WIEpM0SQoZ2JU/5Q2p0J3ac4RrbIwBkzz+OeIpmSb0p7+0UoZ2Ip9+PrGixmHFmbke9rQtxEjKHAdm5RotgMqGYFipAK2CCSU5ykqSoUANqHM5pQ6s0R2thpa5c0hwqWnNlIchAUXZVyquYvqYTmYHr+x5awdiNoyiiaV5lLWDbvSKgaVLcxDFdnGCIzVceBM/gphSHABPaEb3ykEAEHkQYAxiDKUVAOh2IKi6D/AEkpNucXy5n8O2ZphdI4PbygafNyuwdKnFWL2u4qKGGXwcZjSHHaVDFI+YpTX/ErSr++EFS8SFgNuoqkpCy1W4+jRKSiWwKkSQ9nD+vukXFck0WZKWtlSRz0UOUZGvcO80DYPaUYGentBUIysUhyXB69etY0mAGZ1BiLUII04RlcX2aEjJMQo50HKkXY2Kis05Qy2XtZMjtM5bMxA6P+kLaiglB7iK3oCxea3CS8igoUe/D3WNUlRa3pGM+HdpS5wDkuwpd9G8ad4jZZukN/DEKoZj9J8u2hPyJUskm7DidBGZwmBm4gmYQzn5iKAMRR2zABgGpGxmTEihIBuK3ijGLUEEihDHkWu/d6Ry9Jqnp4Qeo8ZPiAy5nfwyQlKEJAAoP14mrvEkjIlQYElq0fv41NucSn4pKZImFzRJpS5CSe54T/ABJtJaDLKDlStJZgFEFJrVVOFoBEdzz7n9+8oJuOMxvhcGV3v6ezDfD7NCAK10+0Y/YO05vbShmLKUlJBCWYnkH8xH0AAOLPoNevvjFXb0OMw3oKcGCL2c+n6x7EYQhB7MVN6dW8xDbDpgiakDl5eYgFZu5gbJ8m/DlUsMHUd4nXMWPmqYnuEPe2lqkp7WZlmMBlVuAUYLBsvrzh7trY8uWlU6Ul6gqSDQOWdPBnBa1IF+IdmKRKlKKQpOdNKvbcdxTg3HrHqevor6gS+09sRjTai+h/QoIPeVS9kEHLKmpUhs4Jy5iC2t1DmzQ02Xswzge2Ud0tkAKRUA1VcgvZhDLYmy0yaJCXPAX5nianxhoqZ7+kcbW3VqxSo5HvGH17umANv3lRlZUhKQwFABQDwgKZIIDVethwgubMNr+EUzZqnbKQpvmZw1n/AE/WEkac5p3s2Dlm9s0UTpQNEuCwo4pzN24RL8OpVFm5uAG7wbj76RUrALcFJykWPiwY6fbWNVIHmDK5mEWN5I66vxDX0tzo1o7h5C2sQxs9WDOz8a+IguWogAGh8nFjxGkEAEpbzFKH0P2iG0yDmBJkqZydBcNpx0iUyaqgZtCbDytB4QW56RhMbthSp8xMwKKErUgpS5YAkJIRZRDP3GCry+ZqlW44mywScyJoBDlKfMnr/RS8M07OCEukAEgbwzBnqCdw5rWI10j5ngtvHCzCE5ZgUGUwyBQBfhfwIL3jXbO+N0TCEdgtRe+eUw0cqdw1KgPrHa0jBagsjUFW94RjcIN4KT81FOpJIOq1KFXKa5bMW/MYVYfbi0ZUzkEgjdWGJPylIYn/ABK1/J1ie1cOueUupKEJoEsosaE5iRVXVrnrHZWFSaAKDJCQbEjKZYI4F1Kr+kaX6ZbBhpYbxE+3PiskBGHBBIdUxX5UmzAal7+TxmhNIDnNkKgpTllTCHNeAepvUgnSN3ivh7Ol1/8AMIzgguLMmhFACRS+XlGexfwtPM1CZaAtawCFvuISXYs3AXbWFxQKVG0TVMHImlVmUApVFKSlSxoFKAJDcHMLcS1lW4Qx2uoSglCVZglKUObnKkJc+sIp+LJZRtoWYnSnP0rHHZfWSPcxVu8qnyMpL2r+nT9ooXIBINad2sFqmZtGHiTzraPKlU168eHvnE3kd5UXT5CWLukk3FQDoW1tZ4XY/CKLcASyq5SCBQWaot6w77RqM4N9PWIypmRwB819afSNFvZee82S0rEOEJBGSWCdSWpp8w0cQyTNmZnSJY0qs34Bx184GxsrMTupAe4SAT1aA5uD7jcd0MJqcCG2oHfEu2mlaykKCCAsAhBJUH7mAqOcL8bJaYoMRaprfrXu5wVh0KS5e4rd/wBY52QasU1+eJm9xYYxCtgTVS1hQ4uPffH0SXOBALm3A/ePn2zwLDjGykrTlD3YaCM6rirHEpO0y228XKl5TMSVElkhI3ubcrQFIUmalapSiA2VQUBVw5sW1vFXxpK35Kuakt1D/TzizYGBShJZQVmANBoX4108ozT/AOdO4Hz9u81ZeMyCMQpUgpUHBSUux4PcPbutC/buLSqVJQKrS+aliWpzh/sGXulN6t6j6CMlNSUzWVp9KfSGNyl2XGMHP9ZenTJyYz2e6SlQuliH4io8xGum7SE6bhZiDl3imYnVJU1OhZTGA/hiXJVLV2hS9Wf7e7QpL9o6C2XeJHBJDeZHjGKetwDOrq6lasnyon0KTjFDEdkUsMoIU93f/wBTEp+0SMQmUQMqgG41Ci/R0t3iE+ImT0LlTZoQWJDpLOFMQ4Yf0nxju0MeBipK1IUiigotwKVBuNHjRdIrYC4PBHfzOKWhknGEzcRKmuUZcoZLgJOpYWZYryiP+9AvBsSXS6c4DpSUVSo5bJcCvIPpC3bO1CnEZ5Kt5csCgBq9HHdxiey8fnMw9qJcyYA+UZTugJTlBdSy4dnbi9ivbXsxnjtHKayycfWarY+NTPkomD5iK7zkHgSdYX7K3Z85OoJPdmf/AMoC2LjjJWtM0hyXWADctvJCaAlrVLk0DxZsnEJ/FzN6i0kpJZzVNGeh3TS9IpFUh8e0C6lgcgcQ2XjVIxZlkulbNQbrpLMeDpNIY4zGIlZSoneLML6OTyFHPSEW0p4RiZa1qCUgFybMAvv1EVbfnpmy8POS5SVqS+poo1H90pxBdIOU44I/PMwX5zXFDVd+kUzE+sXS0AA+7c4hNVCjDErEpkoYUZ+kTc90Sle/YiTV9tEHaVtlZHeePvpGZ25spWftZaSc38xqlw2VbCpoGPQRqiADaIqaCDFYaMUbcJgsXh1z1S+wlKlqSnLMW6kpXZirmB1vAMmWZMwGc8uxJMlE3jZ7x9GSl693vnA2MwEuY2Z3FlJLKAN2IuNWLiHKdYR6WHE06uWzJycKFkrS+8kKD7q3s76Fsqjxz1g/Z+zWILZQ/C7ak6uOPGMzM2riZBRnSiYB+cZgS2Ub2UEI/lpPQG0HydvLxGVMwJRLPzgHNnqCwLMlNG1oT1jvrYrjIOYvgAzRSpoUErSCoMFJVbUgAvYtQ8MxgPamJyISlNHsBQNTw1i4YxEpNwKVCQG5cKXsBc0jMY7aJmKzVGiRwHX3eFNfcFqKA8mV84LtRJWN29u+AexAABoB4sHt3+9Ytnz2avHjFKpjHujhDIGIBnEIck8Bb6Hn18IkutLj3xilU+jP9IHzKJvSKPMuWYwtQAEdffGBJgbU9Nf2i5S+PvjEVlxUW+sTMqCTFHWsCTZZd9O94YTlOB7MDlDi1vOCDSoJNQ9OGnOPS0ABj4fWL5yPL6vFcniRU+/pBZkxCpHzBnHukaSWoMOnOMxhxvBu8V8Y0qLDpGY7zZJh/iXFmZiQJW92IUotUP8Am6sAPOG2wcP/AA1LKklSjUJIOVnLEaE5j5Q2RhEZyvKAv+rXWnmfGK9j4YJSWAB1a5ZxeH3ryhUD+Zm5OVxAtkIczQgsTmKS1QXLEA6OTXlChWzlTZCpj5piAFklqpKQVgtwLxqNjSEiatgAQVglv6iFB/PwiGAwIK5smoBStBa7E/YwfTPJHkD8QU9J4mFwmJWLAkaGNbseTmwOIWPn3v8A8wFBJ5O9NXiufsVMhKTVX8QINgQ+ra+UPsBs1EuXPST8+ZN6EMQCBpeK6bZ4EatuBrA3TiEFWB3WzIByOP6CSmnSKsHNVNw8qYpRUtEwEqOoW4bxW3dF+y54lScsx3rSljzdoX7NnBAXLQ68xzAJBUzF3YCgDxtXUFYk+Dkf3iLAmH/EWAQZ0tYASVJUkkMN5LLSX4/N4Qs2jsBSJ0rIsqExwrPyIZykP+brSGOPmLVLQVylBKSCCwFWKQ7m1eER2rOxAQFrlukAEbwuaD5evnGYQgBSeOeP6TVdwIIkZuCMlJM4BKBcvmH5rFnN02rbWwasf2QChKMwGsrMQ4zHMjtKnMQCQQGqaGHM/BzDKM4LBOTOAUVdszPm7oDxqViSlYUXWHbQbzU1tFV1Vj5nMYbUu3n5SrbPbTwB2YDMQSQ2hD8bEwT+JQMOlC1oBSc1CVmpU9BQOFEXiXxJslKJMtSQpyUuSpRNWoxLCO47YSRgkqSBmGUrDk5gVEG5uCoF+Ub5BAwMAHj6xQKomnwE6cp1LQUSymmbKFGzEJBcUd35c4KUqM7M2fipaEKlLDFAKkjdagdnJBN4dyUE1WHUwdOgUzmvLjoBS8KX0At6ZCZcDExaIpQrVvfM6cmialQt0DKlbs8CzU1egJpevTnBC1+MUTX6iLWhswSZVMnK+U/MK/3Aa9ecXS5gU3pCPaOJmhTIl7upU3kxpAeG26vMe0SUAWopj1IHoI0fTkjMiAk4mkxRCUkkPwFyo6AQsXgEolvMGZZ3iauVlmym4r4VgVe20rOhV+UqByp7tCa1fTpE5u0ASCtSVqTVICQoA2csXJALBtSYFanQ+nP5jIq48T34dSQCtXaK4nny5fSK8zWf3+0TRiFKb+GpTlnAygf6zXuOkeVJOsamtjy3JijjBgE5Na1OsUK4keEMwh9PGPLkAwPSgRcsC4Dv5WivISCd5ks/LMWBJ6loOVIagtp9TBqlyxLIOVimSFJCWWSlaTMdTVDAtvcLRQplgTPyZZY0eh7mcnu1i5OEVQNvEijVq2VuLhofHEICjk7JIMuclwhxvBpeYdmB1oaFiTAqJkpM4ECgMogpZKQwRnJTkc7wUbiIaJeJm8XKIpV3ILXHUG/SKJalOHtZx9vD3SNXPEpRLmWVlM4BaUMkFSkmVZAOZguoGod49PEokJSmWc02WCUy0uUCWgLylSXDrz2YuYvo8SbZnkLStJIoRRvrAU9AIoPWNNt3Z4CZdJaVFU4nKjs3CSjICAgEm4BI41vFWNMqZ2qB2aB2coSldmEsodmZjqSjM5ZYc8+MB0CDxLxEOzU73vwjaypO6KaCEs3DpVPmmWB2ZWShgwbkNIcoQphU2hrS0ncxIhqMCLlpZzA+HDFTVerMaPDFMVSv5iug+kdIoAYYMHwyGmEAEKNS5pb9YmcwmtRJIqQHJ4X6RdK/nHp9IsmfzR0/9omMdpILi8MQlZC1FQYi2pALsILwezUKAKnU6QaqPfQR7EWX/b9YPwUXtBlZMC2BgAgEFIJCjUgPpqe+CJeGSnEKW35Wcc3p5jwi/AXV/cr6xPE/N4RXTWUxleIS8ky+VO4uPSCZyErkFNDu26W9IqT8x6CLE/OPfGKNS4ghjLJKQJIYaN3G/gDA+KwW5Kf8qmPkxbqBBcn+V3GLcZ8qf7k/SCWpQfvClO2MNmkAcMp8I92DyVJ5K8iCPSCpv8ruH0i9Pyf5YLpjGPnK8zkpO6OTf9Lt5tEuzy07zzP7+6R7D/KmJTLmBepTJK1l+kVq6eEWi0RTAdJZWJQZVKxAyS0Got3RUbCJ0llYghw+sREh4YLjh+sTorJiBdhHBIYwcmPJghSsmItVhdYicLxhmv6RH7xfQWTEVjBcomrBcIZiJQQ06SYif8BETs8cIcqtEeHSC/TpJiJ1bPHCKTs/gIeqitUT9OkkQq2fyitWB5Q7XFS4E6dJcRrwbly5NnMcRs/lDdUeEQUJJBZOFCYuzxxcVGNMAdoU/9k=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17418" name="Picture 16" descr="http://t3.gstatic.com/images?q=tbn:ANd9GcSJrm0PXDwh1Hkn3hsJlHbrI9ekh0GTz1fCtALl4Bh6dm6N7C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" y="465138"/>
            <a:ext cx="9191625" cy="636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AutoShape 2" descr="Картинки по запросу иллюстрации к сказке гуси-лебед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18436" name="Picture 4" descr="http://xn--80apjaqkcejc5h2a.xn--p1ai/sites/default/files/illustrations/user804/illyustraciya-s-roditelyami-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938"/>
            <a:ext cx="9525000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2" descr="https://st.fl.ru/users/kopirin/upload/f_504d7380e38b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3975"/>
            <a:ext cx="8655050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Picture 2" descr="http://www.planetaskazok.ru/images/stories/sbornik-1/1/tmpB12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88913"/>
            <a:ext cx="86741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sz="3600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sz="3600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ДВА                                    ПОРОСЕНКА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4000" dirty="0" smtClean="0"/>
              <a:t>   ЖАДНАЯ                            ОРЕЛ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4000" dirty="0" smtClean="0"/>
              <a:t>   ДЕРЕВЯННЫЙ                   КОЛЬЦО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4000" dirty="0" smtClean="0"/>
              <a:t>   ВОЛШЕБНОЕ                      СТАРУХА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4000" dirty="0" smtClean="0"/>
              <a:t>   ТРИ                                        МОРОЗА           </a:t>
            </a:r>
            <a:endParaRPr lang="ru-RU" sz="4000" dirty="0"/>
          </a:p>
        </p:txBody>
      </p:sp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ДВА                                         ПОРОСЕНКА</a:t>
            </a:r>
          </a:p>
          <a:p>
            <a:pPr eaLnBrk="1" hangingPunct="1"/>
            <a:r>
              <a:rPr lang="ru-RU" sz="3200" smtClean="0"/>
              <a:t>ЖАДНАЯ                                ОРЕЛ</a:t>
            </a:r>
          </a:p>
          <a:p>
            <a:pPr eaLnBrk="1" hangingPunct="1"/>
            <a:r>
              <a:rPr lang="ru-RU" sz="3200" smtClean="0"/>
              <a:t>ДЕРЕВЯННЫЙ                      КОЛЬЦО</a:t>
            </a:r>
          </a:p>
          <a:p>
            <a:pPr eaLnBrk="1" hangingPunct="1"/>
            <a:r>
              <a:rPr lang="ru-RU" sz="3200" smtClean="0"/>
              <a:t>ВОЛШЕБНОЕ                        СТАРУХА</a:t>
            </a:r>
          </a:p>
          <a:p>
            <a:pPr eaLnBrk="1" hangingPunct="1"/>
            <a:r>
              <a:rPr lang="ru-RU" sz="3200" smtClean="0"/>
              <a:t>ТРИ                                           МОРОЗА</a:t>
            </a:r>
          </a:p>
        </p:txBody>
      </p:sp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908175" y="2997200"/>
            <a:ext cx="4319588" cy="2376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627313" y="3500438"/>
            <a:ext cx="3529012" cy="1223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635375" y="3573463"/>
            <a:ext cx="2089150" cy="539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3635375" y="4184650"/>
            <a:ext cx="2089150" cy="539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2124075" y="2997200"/>
            <a:ext cx="3600450" cy="2376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391</TotalTime>
  <Words>142</Words>
  <Application>Microsoft Office PowerPoint</Application>
  <PresentationFormat>Экран (4:3)</PresentationFormat>
  <Paragraphs>46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Conductor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20</cp:revision>
  <dcterms:created xsi:type="dcterms:W3CDTF">2015-01-21T07:40:51Z</dcterms:created>
  <dcterms:modified xsi:type="dcterms:W3CDTF">2016-02-17T10:09:39Z</dcterms:modified>
</cp:coreProperties>
</file>