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5" r:id="rId2"/>
    <p:sldId id="256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5A8-EEDB-4F2C-A87D-EE2B77A7B2D8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2F63-FD6A-4A5B-A742-940E22E31AE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5A8-EEDB-4F2C-A87D-EE2B77A7B2D8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2F63-FD6A-4A5B-A742-940E22E31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5A8-EEDB-4F2C-A87D-EE2B77A7B2D8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2F63-FD6A-4A5B-A742-940E22E31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5A8-EEDB-4F2C-A87D-EE2B77A7B2D8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2F63-FD6A-4A5B-A742-940E22E31A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5A8-EEDB-4F2C-A87D-EE2B77A7B2D8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2F63-FD6A-4A5B-A742-940E22E31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5A8-EEDB-4F2C-A87D-EE2B77A7B2D8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2F63-FD6A-4A5B-A742-940E22E31A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5A8-EEDB-4F2C-A87D-EE2B77A7B2D8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2F63-FD6A-4A5B-A742-940E22E31A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5A8-EEDB-4F2C-A87D-EE2B77A7B2D8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2F63-FD6A-4A5B-A742-940E22E31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5A8-EEDB-4F2C-A87D-EE2B77A7B2D8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2F63-FD6A-4A5B-A742-940E22E31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5A8-EEDB-4F2C-A87D-EE2B77A7B2D8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2F63-FD6A-4A5B-A742-940E22E31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25A8-EEDB-4F2C-A87D-EE2B77A7B2D8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2F63-FD6A-4A5B-A742-940E22E31AE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6525A8-EEDB-4F2C-A87D-EE2B77A7B2D8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7D2F63-FD6A-4A5B-A742-940E22E31A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969" y="404664"/>
            <a:ext cx="89644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Презентация на тему: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«Обследование и коррекция произносительной стороны речи»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Звукопроизношение полностью нормализовалос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6992"/>
            <a:ext cx="453650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9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48883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фонематического восприятия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некоторых детей при нормальном физическом слухе наблюдается задержка в формировании слухоречевых восприятий, т. е. фонематического слуха. Хорошо произносит звуки тот, кто хорошо их различает.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 — это не просто звук, а смыслоразличительная единица. Благодаря ей мы различаем такие слова, как бочка — почка, икра — игра. Дети с недоразвитием фонематического слуха могут сказать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санки, но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шуба, т. е. они не различают фонемы Ш и С и не замечают своего дефекта. Обычно такие дети к школе говорят правильно, но в письме делают ошибки на смешение, перестановки, пропуски звуков и слогов. При проверке фонематического слуха даются задания на узнавание звука среди сходных, т. е. из одной группы. Услышав заданный звук, ребёнок хлопает в ладоши или отмечает его иным способом. Например, С — в слогах: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та, за,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 д.; С — в словах: санки, шапка, косы, цапля, кошка, заяц, нос, душ и др.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следует знать, что к пяти годам ребёнок может произносить и различать все звуки речи.</a:t>
            </a:r>
          </a:p>
        </p:txBody>
      </p:sp>
    </p:spTree>
    <p:extLst>
      <p:ext uri="{BB962C8B-B14F-4D97-AF65-F5344CB8AC3E}">
        <p14:creationId xmlns:p14="http://schemas.microsoft.com/office/powerpoint/2010/main" val="25160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ЧИТАЛ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60985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Восприятие звука: развиваем фонематический слух - Растиш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28" y="3933056"/>
            <a:ext cx="42100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Использование наглядно-игровых средств при формировании фонематического восприятия у дошкольников с нарушениями реч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6631"/>
            <a:ext cx="4267200" cy="26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Скоро в школу: Проверяем фонематический слух. . Задания для диагностики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84984"/>
            <a:ext cx="2253126" cy="337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1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92353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звукового анализа слов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Даются задания на выделение звуков из слова: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гласный звук в начале слова — Ира, улица, озеро, арбуз;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согласный в конце слова — мак, кот, дом, суп;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согласный в начале слова — сон, шар, зубы, кот, гуси, дом;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гласный в середине слов типа мак — рот, лук, сын.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Старшим детям можно предложить отобрать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заданным звуком в начале, в середине или в конце слова.</a:t>
            </a:r>
          </a:p>
        </p:txBody>
      </p:sp>
      <p:pic>
        <p:nvPicPr>
          <p:cNvPr id="8194" name="Picture 2" descr="Обучение чтению с основами звукового анализа - Академия почемуч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070" y="4550330"/>
            <a:ext cx="380047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резентация &quot;Буква Щщ&quot; - скачать презентации по Русскому язык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32" y="1115170"/>
            <a:ext cx="29527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63284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Обследование словарного запаса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 слов у ребёнка выясняется уже в процессе предыдущего обследования, поэтому картинки подбираются на разные лексические темы: птицы, животные, мебель и др. Многие дети в возрасте пяти лет не могут назвать части тела петуха: гребешок, бородка, клюв, лапки, когти; стакан называют кружкой, а кружку — чашкой, курицу — петушком и т. д.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Предлагаются и такие задания: а) назвать одним словом — яблоки, вишни, груши; б) подобрать слова с противоположным значением (наоборот): горячий — холодный, широкий — узкий, высокий — низкий; в) назвать части предмета: стул — спинка, сиденье, ножки.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обследования отмечают: словарный запас у ребёнка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нормаль¬ный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недостаточный; слишком ограниченный. Однако при этом надо помнить, что уровень запаса слов зависит не только от возраста, но и от среды, в которой воспитывается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0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е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959002" cy="283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Логопед в Харькове, Объявления Украи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22" y="3140968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Выставка &quot;Моя любимая книга&quot;. . Интересно мы живем. 2 &quot;Ромашк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8" y="349815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Как расширить словарный запас ребенка? . Диалоги ма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76" y="161121"/>
            <a:ext cx="4357203" cy="274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22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48680"/>
            <a:ext cx="72545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Обследование грамматического строя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понятие о связной речи ребёнка обучающий получает в процессе беседы, предлагаются и специальные задания: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называние предметов «один — много»: окно — окна; дерево — деревья, стул — стулья;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чего много: деревьев, яблок, гнёзд, колёс, окон;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согласование слов: шар — голубой, небо — голубое, рубашка — голубая, варежки — голубые;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использование предлогов при ответах на вопросы: ручка на книге, в книге, под книгой (над, у, из, с, к); д) составление рассказа по сюжетной картинке.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подбираются такие, чтобы по ним можно было составить предложения из двух — четырёх слов. Дети с нормальным речевым развитием легко справляются с этими заданиями. При нарушении грамматического строя отмечаются ошибки не только на использование грамматических форм, но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звукослоговой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структуры: лекарство—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лекасер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аквариум—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акрям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Поэтому ребёнку предлагают слова и из одного-двух слогов, и многосложные, и ещё со стечением согласных: милиционер, ствол, звезда, лекарство, страна, велосипед. Все слова, произносимые ребёнком, записываются.</a:t>
            </a:r>
          </a:p>
        </p:txBody>
      </p:sp>
    </p:spTree>
    <p:extLst>
      <p:ext uri="{BB962C8B-B14F-4D97-AF65-F5344CB8AC3E}">
        <p14:creationId xmlns:p14="http://schemas.microsoft.com/office/powerpoint/2010/main" val="18017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Использование приемов мнемотехники в коррекции лексико-грамматической стороны речи дош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8" y="4221088"/>
            <a:ext cx="4457700" cy="261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2012 Август 25 olgasergeeff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58" y="4005064"/>
            <a:ext cx="3948070" cy="26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Занятия по развитию речи - ТОВАРЫ ДЛЯ НОВОРОЖДЁННЫХ В САРАНСК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88" y="116632"/>
            <a:ext cx="4476750" cy="36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Презентация приставка и предло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52839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5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2718" y="1052736"/>
            <a:ext cx="4572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Обследование понимания речи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ребёнок не может назвать предмет и молчит, необходимо проверить его пассивный словарь — понимание речи. Примерные задания: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показать рукой подбородок, ресницы, локти, ногти; по картинкам: хобот, копыто, порог, подоконник;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карандашом показать на куклу; посадить (положить) её на полку, под полку, в шкаф;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взять ручку, взять ручки;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показать, где Валя поймал рыбу, а где Валя поймала рыбу.</a:t>
            </a:r>
          </a:p>
        </p:txBody>
      </p:sp>
      <p:pic>
        <p:nvPicPr>
          <p:cNvPr id="11266" name="Picture 2" descr="МО учителей-логопедов 19.12.2013 открытое занятие с детьми подготовительной логопедической группы - Для воспитателей детских с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0" y="476672"/>
            <a:ext cx="3744416" cy="28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Участие родителей в коррекционной работе с детьми - Для воспитателей детских садов - Маам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0" y="3933056"/>
            <a:ext cx="3720075" cy="252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4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88640"/>
            <a:ext cx="619268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Средства выразительности речи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обследования делаются выводы о состоянии всех речевых компонентов, в том числе и общих речевых навыков, от которых зависит и выразительность речи: артикуляция открытая или полуоткрытая, зажатая; голос тихий или крикливый; темп речи быстрый, замедленный; интонация монотонная или выразительная и др. Обследование можно проводить выборочно, в зависимости от характера речевых нарушений ребёнка. Далее составляется план работы.</a:t>
            </a:r>
          </a:p>
        </p:txBody>
      </p:sp>
      <p:pic>
        <p:nvPicPr>
          <p:cNvPr id="12290" name="Picture 2" descr="Бесплатно скачать логопедические иг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72761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Роль звуковых образных средств в осмыслении выразительности реч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44" y="3926328"/>
            <a:ext cx="3422179" cy="257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3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оррекция звукопроизношения самый распространенный вид работы логопеда - edu.convdocs.o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7321205" cy="17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830" y="2132856"/>
            <a:ext cx="90031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ИСПРАВЛЕНИЕ НАРУШЕНИЯ ЗВУКОПРОИЗНОШЕНИЯ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поэтапно – 4 основных этапа:</a:t>
            </a:r>
          </a:p>
          <a:p>
            <a:pPr algn="ctr"/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ПОДГОТОВИТЕЛЬНЫЙ – цель: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подготовить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речедвигательный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речеслуховой анализаторы к правильному восприятию и воспроизведению звука;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сформировать точные движения органов артикуляции (объяснение артикуляции в игровой форме);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вырабатывание направленной воздушной струи;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мелкой моторики рук (пальчиковые игры);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фонематического слуха;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отработка опорных звуков (часто используют опорные звуки, сходные с нарушенными по месту или способу образования, при произнесении которых ставится нужный звук – для свистящих – И, Ф; для шипящих – Т, С; для Р – Д, Ж; для Й – Х; для Л – Т, Ы);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выполнение артикуляционной гимнастики в игровой форме («Сказка о Язычке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0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3968" y="1098319"/>
            <a:ext cx="4572000" cy="37820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ЗВУКОПРОИЗНОШЕНИЕ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производства звуков речи, осуществляемый согласованной работой трех отделов периферического речевого аппарата (дыхательного, голосообразовательного и артикуляционного) при регуляции со стороны центральной нервной системы (центрального речевого аппарата).</a:t>
            </a:r>
          </a:p>
        </p:txBody>
      </p:sp>
      <p:pic>
        <p:nvPicPr>
          <p:cNvPr id="2050" name="Picture 2" descr="Лингвокультурология. . Русский язык в современном диалоге культур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312368" cy="358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6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2 ЭТАП – ПОСТАНОВКА ЗВУКА  - цель: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добиться правильного звучания изолированного звука.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ТРИ ОСНОВНЫХ СПОСОБА ПОСТАНОВКИ ЗВУКА:</a:t>
            </a:r>
          </a:p>
          <a:p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СПОСОБ – ПО ПОДРАЖАНИЮ (ИМИТАТИВНЫЙ)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внимание ребёнка фиксируется на положении, движении органов артикуляционного аппарата (при зрительном контроле) и звучании данного звука (слуховой контроль), плюс тактильно-вибрационные ощущения (голосовые связки). Упражняемся перед зеркалом (самоконтроль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Логопедическое видео - Развивающее видео. . Логопедия. . Буква Р. Часть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62068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СПОСОБ – С МЕХАНИЧЕСКОЙ  ПОМОЩЬЮ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он используется, когда ребёнку недостаточно зрительного, слухового, тактильно-вибрационного контроля. Основан этот способ на внешнем механическом воздействии на органы артикуляции пальцами, шпателями или специально сконструированными постановочными зондами. Механическое воздействие значительно ускоряет процесс постановки звуков.</a:t>
            </a:r>
          </a:p>
          <a:p>
            <a:r>
              <a:rPr lang="ru-RU" dirty="0" smtClean="0"/>
              <a:t>  </a:t>
            </a:r>
            <a:endParaRPr lang="ru-RU" dirty="0"/>
          </a:p>
        </p:txBody>
      </p:sp>
      <p:pic>
        <p:nvPicPr>
          <p:cNvPr id="15362" name="Picture 2" descr="Живу,дышу,надеюсь.... : .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384376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Филичева Т. Б. и др. . Основы логопедии (стр. 5 ) Pandia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81002"/>
            <a:ext cx="40481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0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64624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проведением коррекционной работы необходимо провести тщательное логопедическое обследование строения и подвижности артикуляционного аппарата и оценить состояние фонематического слуха. В случаях тяжёлого нарушения звукопроизношения логопеду бывает необходимо провести  курс массажа органов артикуляции пальцами (по Дьяковой Е. А.) или массажными зондами (по Новиковой Е. В.) и только после этого проводить работу по постановке звуков с механической помощью</a:t>
            </a:r>
            <a:r>
              <a:rPr lang="ru-RU" dirty="0" smtClean="0"/>
              <a:t>.</a:t>
            </a:r>
          </a:p>
        </p:txBody>
      </p:sp>
      <p:pic>
        <p:nvPicPr>
          <p:cNvPr id="16386" name="Picture 2" descr="Зондовый логопедический массаж НИИ Профилактической педиатрии и восстановительного лечения: РЕАБИЛИТАЦИОННЫЙ ЦЕН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3654152" cy="23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Часть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63473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Видео похожее на &quot;Постановка звука Р в домашних условиях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6672"/>
            <a:ext cx="2285999" cy="32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5" y="11663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СПОСОБ – СМЕШАННЫЙ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используют все возможные способы для достижения цели – правильного произношения изолированного звука.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трёх способах постановки звука используются словесные инструкции, кинестетические ощущения, зрительный, слуховой, тактильно-вибрационный контроль и опорные звуки.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Некоторые способы постановки звуков можно увидеть в приложении.</a:t>
            </a:r>
          </a:p>
        </p:txBody>
      </p:sp>
      <p:pic>
        <p:nvPicPr>
          <p:cNvPr id="17410" name="Picture 2" descr="Персональный сайт - ЗДРАВСТВУЙТЕ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0171"/>
            <a:ext cx="3912369" cy="27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Страничка логопе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3162300" cy="49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361" y="116632"/>
            <a:ext cx="81906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3 ЭТАП – АВТОМАТИЗАЦИЯ ЗВУКА </a:t>
            </a:r>
            <a:r>
              <a:rPr lang="ru-RU" dirty="0"/>
              <a:t>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формирование первичных произносительных умений и навыков.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Постепенно, последовательно вводим поставленный звук в слоги, слова, фразы, стихотворные и прозаические тексты и, наконец, в самостоятельную речь ребенка (к новому материалу можно переходить, если усвоен предыдущий).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в слогах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соединяем закрепляемый звук с гласными: А, О, У, Ы, Э (сначала в прямые слоги – СА, СО, СЫ, СУ, СЭ, затем в обратные – АС, ОС, УС, ЫС, ЭС и т.д.).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звука в словах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подбираем и произносим слова с различными положениями звука в слове (в начале, в середине, в конце). Причем, слова должны постепенно усложняться по слоговому составу. Надо также следить, чтобы в слове не было 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конфликтных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звуках, т.е. звуков, которые ребенок произносит неправильно. Затем логопед подбирает предложения,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скороговорки, пословицы, насыщенные закрепляемым звуком. Одновременно идёт работа над словарем, над составлением полных, распространенных, сложных предложений, над преодолением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аграмматизмов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развитием связной речи. 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эта работа способствует развитию у детей чувства языка, рифмы, а также памяти, мышления.</a:t>
            </a:r>
          </a:p>
        </p:txBody>
      </p:sp>
    </p:spTree>
    <p:extLst>
      <p:ext uri="{BB962C8B-B14F-4D97-AF65-F5344CB8AC3E}">
        <p14:creationId xmlns:p14="http://schemas.microsoft.com/office/powerpoint/2010/main" val="15110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0065" y="764704"/>
            <a:ext cx="705678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4 ЭТАП – ДИФФЕРЕНЦИАЦИЯ ЗВУКОВ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этапа – учить детей различать смешиваемые звуки и правильно употреблять их в своей речи.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работы: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постепенная, последовательная дифференциация смешиваемых звуков по моторным и акустическим признакам, сначала изолированных (символы звуков – Ж /З, С/Ш), затем – в слогах (игровые упражнения), в словах (картинки), фразах,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чистоговорках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скороговорках, рассказах, насыщенных нужными звуками, и в самостоятельной речи.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осуществление зрительного контроля перед ребенком должно стоять зеркало, с помощью которого он смог бы наблюдать разницу в артикуляции звуков. Важно обеспечить тишину, чтобы ребенок мог сосредоточить слуховое внимание на акустических признаках звуков. Игры со звуками: «Поймай звук», «Подними картинку», «Разложи письма», «Нажми на кнопку», «Эхо», «Живые звуки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4918" y="2606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/>
              <a:t>Коррекционные игры в работе по звукопроизношению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42088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дальше протянет ниточку»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Ребенок и педагог поочередно произносит как можно дольше, вытягивая нитку из катушки. У кого ниточка длиннее, тот побеждает и получает приз.</a:t>
            </a:r>
          </a:p>
        </p:txBody>
      </p:sp>
      <p:pic>
        <p:nvPicPr>
          <p:cNvPr id="18434" name="Picture 2" descr="детям / Дети / Pinme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983" y="2492896"/>
            <a:ext cx="3257870" cy="32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63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больше собрал?»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 каждое правильное произнесение звука или слога ребенок и педагог берут себе по одной ягодке (грибочку, яблоку, фишке). Могут участвовать 2-3 ребенка с однотипными нарушениями, а педагог уже выступает в роли судьи, подводит итоги.</a:t>
            </a:r>
          </a:p>
        </p:txBody>
      </p:sp>
      <p:pic>
        <p:nvPicPr>
          <p:cNvPr id="19458" name="Picture 2" descr="Стена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5060082" cy="376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0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«Повтори для Маши».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столе кукла Маша. Ребенок произносит звук или слог, а кукла его поощряет: «Какой ты молодец! Как хорошо у тебя получилось! А сможешь еще раз так же сказать?» (можно сразу выставить несколько игрушек, и для каждой ребенок будет произносить).</a:t>
            </a:r>
          </a:p>
        </p:txBody>
      </p:sp>
      <p:pic>
        <p:nvPicPr>
          <p:cNvPr id="20482" name="Picture 2" descr="ПОДАРКИ - АЛЕНЬКИЙ ЦВЕТОЧЕК - заказ и доставка цветов и подарков в Астраха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888854" cy="429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6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1886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«Ромашка».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листочке, в альбоме или тетрадке ребенка нарисовать ромашку. В ее центре написать нужную согласную букву, а на лепестках – гласные буквы. Ребенок ставит большой палец на середину цветка, не закрывая букву, а указательным пальцем переходит от одного к другому, прочитывая прямые ( по ходу часовой стрелки) и обратные (против часовой стрелки ) слоги: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со, су,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ус, ос, ас.</a:t>
            </a:r>
          </a:p>
        </p:txBody>
      </p:sp>
      <p:pic>
        <p:nvPicPr>
          <p:cNvPr id="21506" name="Picture 2" descr="Игра на автоматизацию звуков в слогах - Ромашка &quot; Антошки.НЕТ - программы,фильмы,музыка,игры,книги,обо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0289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Игруш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43729"/>
            <a:ext cx="4272558" cy="313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3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541" y="339417"/>
            <a:ext cx="48782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разных причин и условий воспитания у многих детей наблюдается нечёткая, смазанная, невыразительная речь, в быстром темпе, голос тихий, дыхание поверхностное, они говорят сквозь зубы, почти не открывая рта, с неподвижными губами, неправильно произносят звуки. Такие дети подлежат тщательному речевому обследованию.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Обращается внимание на следующие компоненты речи: • произношение звуков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фонематическое восприятие;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звукослоговой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и синтез слов;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словарный запас;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грамматический строй языка;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понимание речи;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средства выразительности речи.</a:t>
            </a:r>
          </a:p>
        </p:txBody>
      </p:sp>
      <p:pic>
        <p:nvPicPr>
          <p:cNvPr id="6146" name="Picture 2" descr="Логопед, логопед-дефектолог, педагоги различных дисципл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779912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8141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внимание!!!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530" name="Picture 2" descr="Температура у малыша. ukrnovina.co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7994"/>
            <a:ext cx="5688632" cy="42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Дмитриева В. Л. Муниципальное бюджетное дошкольное образовательное учреждение 57 &quot;Дюймовоч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64" y="3068960"/>
            <a:ext cx="3164740" cy="366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4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звукопроизношения имеет два аспекта, один из которых – артикуляционный, предполагает выяснение особенностей образования звуков речи ребёнка и функционирования произносительных органов в момент речи.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аспект, фонологический, имеет целью выяснить, как ребёнок различает систему речевых звуков (фонем) в различных фонетических условиях. Эти два аспекта тесно связаны между собой.</a:t>
            </a:r>
          </a:p>
        </p:txBody>
      </p:sp>
      <p:pic>
        <p:nvPicPr>
          <p:cNvPr id="3074" name="Picture 2" descr="Логопед Ольга Зотеева - Консультации для родите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77072"/>
            <a:ext cx="604837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4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10478"/>
            <a:ext cx="8204383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Обследование звукопроизношения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Обследование звуков речи у детей начинается с тщательной проверки изолированного произношения. Затем исследуются звуки в слогах, словах и предложениях.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Проверяются следующие группы звуков: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гласные А, О, У, Э, И, Ы;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свистящие, шипящие, аффрикаты (С, СЬ, З, ЗЬ, Ц, Ш, Ч, Щ);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сонорные звуки (Р, РЬ, Л, ЛЬ, М, МЬ, Н, НЬ);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глухие и звонкие парные (П-Б, Т-Д, К-Г, Ф-В) в твёрдом и мягком звучании (П-БЬ, ТЬ-ДЬ, КЬ-ГЬ, ФЬ-ВЬ);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мягкие звуки в сочетании с разными гласными, т.е. ПИ, ПЯ, ПЕ, ПЮ (также ДЬ, МЬ, ТЬ, СЬ).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обследовании необходимо отметить характер произнесения ребёнком изолированных звуков, указав характер нарушения (например, С-Ш (замена); Ч-ТЬ и т.д.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2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8970" y="836712"/>
            <a:ext cx="79026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задания, состоящие в многократном повторении одного звука, так как при этом создаются условия, облегчающие артикулярное переключение с одного звука на другой. Это даёт возможность обнаружить трудности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денервации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артикуляцинного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акта, особенно в случаях «стёртой» дизартрии.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Полезным для логопедического анализа является и повторение вразбивку 2-х звуков или слогов, предполагающее чёткое артикуляционное переключение (например, КАП-ПАК). Сначала предъявляются звуки, резко отличающиеся друг от друга артикуляцией, затем более близкие.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отмечаются случаи, когда детям не удаётся моторное переключение с одного звука на другой и они вместо повторения начального звука второй пары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персеверируют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предыдущий. Отмечается также и появление «усреднённой» артикуляции (например, Т и Д – передаются одним и тем же полузвонким, Т и ТЬ – полумягким). 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Ягоды годжи презентация учителя-логопеда доу для родителей Худеем вместе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427" y="3573016"/>
            <a:ext cx="4752528" cy="307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чальная общеобразовательная школа &quot;Открытие&quot; - Консультации школьного логопе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5619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7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Затем логопед выясняет, как ребёнок пользуется звуками в речи. При проверке обращается внимание на замены, искажения, смешения, пропуски звуков. С этой целью обследуется произношение слов. Предъявляются наборы картинок, включающие слова из проверяемых звуков. Отбираются слова различной слоговой структуры. Особое внимание уделяется тому, как эти звуки произносятся в предложениях.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обследовать умение ребёнка произносить слова различной слоговой сложности, ему предъявляют предметные картинки, которым он даёт название; затем эти же наименования предлагаются для отражённого произношения. Результаты выполнения обоих видов заданий сравниваются, отмечается, что легче выполнить ребёнку. Особо отмечаются слова, которые произносятся без искажения слогового и звукового состава.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отметить также, состоят ли слова, слоговая структура которых искажается, из усвоенных или неусвоенных звуков.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характер искажения: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сокращение числа слогов: маток вместо молоток,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упрощение слогов: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вместо стул,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уподобление слогов: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татуетка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вместо табуретка,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добавление числа слогов: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команамата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вместо комната,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перестановка слогов и звуков: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деверо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вместо дерево. </a:t>
            </a:r>
          </a:p>
        </p:txBody>
      </p:sp>
    </p:spTree>
    <p:extLst>
      <p:ext uri="{BB962C8B-B14F-4D97-AF65-F5344CB8AC3E}">
        <p14:creationId xmlns:p14="http://schemas.microsoft.com/office/powerpoint/2010/main" val="15808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4291" y="257335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Проверяется умение произносить звуки в предложениях, состоящих из правильно произносимых звуков и из дефектных.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выявления негрубых нарушений слоговой структуры слова ребёнку предъявляются для повторения предложения, состоящих из слов повышенной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-слоговой сложности: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дефекты звуков группируются в соответствии с фонетической классификацией.</a:t>
            </a:r>
          </a:p>
        </p:txBody>
      </p:sp>
      <p:pic>
        <p:nvPicPr>
          <p:cNvPr id="5122" name="Picture 2" descr="Фотографии Логопед Тюмень &quot;РУЧЕЁК ЗВУКОВ!&quot; . 7 альбомов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104456" cy="377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Логопе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02869"/>
            <a:ext cx="192405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ogoped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45695"/>
            <a:ext cx="4857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39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144</TotalTime>
  <Words>1284</Words>
  <Application>Microsoft Office PowerPoint</Application>
  <PresentationFormat>Экран (4:3)</PresentationFormat>
  <Paragraphs>82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Elem</dc:creator>
  <cp:lastModifiedBy>Владимир</cp:lastModifiedBy>
  <cp:revision>11</cp:revision>
  <dcterms:created xsi:type="dcterms:W3CDTF">2015-05-22T05:22:17Z</dcterms:created>
  <dcterms:modified xsi:type="dcterms:W3CDTF">2016-02-17T19:57:31Z</dcterms:modified>
</cp:coreProperties>
</file>