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81" r:id="rId3"/>
    <p:sldId id="280" r:id="rId4"/>
    <p:sldId id="275" r:id="rId5"/>
    <p:sldId id="276" r:id="rId6"/>
    <p:sldId id="264" r:id="rId7"/>
    <p:sldId id="265" r:id="rId8"/>
    <p:sldId id="266" r:id="rId9"/>
    <p:sldId id="267" r:id="rId10"/>
    <p:sldId id="283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7E39"/>
    <a:srgbClr val="20BF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16EF71-5A78-469C-BDE2-FAE22588EA08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F1AF29-3BF5-4467-A21F-22616DFD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625" y="214313"/>
            <a:ext cx="8572500" cy="635793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rush Script MT" pitchFamily="66" charset="0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14290"/>
            <a:ext cx="8001056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Математику нужно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только за 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она ум в порядок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Ломоносов М.В.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4949" y="3143248"/>
            <a:ext cx="23700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6808" cy="621510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3971956" cy="592935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Катя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+ 2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= 12</a:t>
            </a: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4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2 = 8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2) 2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= 4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3) 8 + 4 = 12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285728"/>
            <a:ext cx="4445156" cy="592935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Вова 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+ 2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= 20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4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2 = 8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2) 8 + 2 = 10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3) 10 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= 20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32923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258888" y="285729"/>
            <a:ext cx="6553200" cy="17859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Спасибо за работу!</a:t>
            </a:r>
          </a:p>
        </p:txBody>
      </p:sp>
      <p:pic>
        <p:nvPicPr>
          <p:cNvPr id="4" name="Picture 5" descr="df6953e129c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5572164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235745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Математическая разминка</a:t>
            </a:r>
            <a:br>
              <a:rPr lang="ru-RU" sz="5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007E3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8258204" cy="383077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8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3   8   4   6    12   2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643050"/>
            <a:ext cx="671517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1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2143116"/>
            <a:ext cx="842968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4= 3+3+3+3= 12</a:t>
            </a:r>
          </a:p>
        </p:txBody>
      </p:sp>
      <p:pic>
        <p:nvPicPr>
          <p:cNvPr id="3" name="Рисунок 7" descr="Рисунок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99311"/>
            <a:ext cx="4633737" cy="27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750099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: 3 = 4</a:t>
            </a:r>
          </a:p>
          <a:p>
            <a:pPr algn="ctr"/>
            <a:r>
              <a:rPr lang="ru-RU" sz="1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: 4 = 3</a:t>
            </a:r>
            <a:endParaRPr lang="ru-RU" sz="1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ВСТАВЬ ЧИСЛА</a:t>
            </a:r>
            <a:endParaRPr lang="ru-RU" sz="5400" b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3900518" cy="468632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2060"/>
                </a:solidFill>
              </a:rPr>
              <a:t>… +23 =64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2060"/>
                </a:solidFill>
              </a:rPr>
              <a:t>… : 9 =2</a:t>
            </a:r>
          </a:p>
          <a:p>
            <a:pPr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6" y="1571612"/>
            <a:ext cx="4016528" cy="471490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2060"/>
                </a:solidFill>
              </a:rPr>
              <a:t>64 - 23 =41</a:t>
            </a:r>
          </a:p>
          <a:p>
            <a:pPr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2060"/>
                </a:solidFill>
              </a:rPr>
              <a:t>2 </a:t>
            </a:r>
            <a:r>
              <a:rPr lang="ru-RU" sz="4800" b="1" baseline="30000" dirty="0" smtClean="0">
                <a:solidFill>
                  <a:srgbClr val="002060"/>
                </a:solidFill>
              </a:rPr>
              <a:t>.</a:t>
            </a:r>
            <a:r>
              <a:rPr lang="ru-RU" sz="4800" b="1" dirty="0" smtClean="0">
                <a:solidFill>
                  <a:srgbClr val="002060"/>
                </a:solidFill>
              </a:rPr>
              <a:t> 9 =18</a:t>
            </a:r>
          </a:p>
          <a:p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ЗАДАЙ ВОПРОСЫ</a:t>
            </a:r>
            <a:endParaRPr lang="ru-RU" sz="5400" b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2     3       1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А+В-( К+Д)</a:t>
            </a:r>
          </a:p>
          <a:p>
            <a:pPr algn="ctr"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А+В-К+Д</a:t>
            </a:r>
          </a:p>
          <a:p>
            <a:pPr algn="ctr"/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428625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1    2     3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6808" cy="6215106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3857652" cy="607223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Катя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+ 2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= 12</a:t>
            </a: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4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2 = 8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2) 2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= 4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3) 8 + 4 = 12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285728"/>
            <a:ext cx="4143404" cy="607223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Вова 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+ 2 </a:t>
            </a:r>
            <a:r>
              <a:rPr lang="ru-RU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= 20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4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2 = 8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2) 8 + 2 = 10</a:t>
            </a: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3) 10  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 = 20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4071942"/>
            <a:ext cx="13573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7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621510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a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ңлатмала ғәмәлдәрҙе эшләү тәртибе</a:t>
            </a:r>
            <a: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772</TotalTime>
  <Words>229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Математическая разминка </vt:lpstr>
      <vt:lpstr>Слайд 3</vt:lpstr>
      <vt:lpstr>Слайд 4</vt:lpstr>
      <vt:lpstr>Слайд 5</vt:lpstr>
      <vt:lpstr>ВСТАВЬ ЧИСЛА</vt:lpstr>
      <vt:lpstr>ЗАДАЙ ВОПРОСЫ</vt:lpstr>
      <vt:lpstr>Слайд 8</vt:lpstr>
      <vt:lpstr>Тема:  аңлатмала ғәмәлдәрҙе эшләү тәртибе       </vt:lpstr>
      <vt:lpstr>Слайд 10</vt:lpstr>
      <vt:lpstr>Слайд 11</vt:lpstr>
    </vt:vector>
  </TitlesOfParts>
  <Company>[NG-21] Night Guild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математики по теме: «Порядок действий в выражении» ( 2 класс )</dc:title>
  <dc:creator>Лекс</dc:creator>
  <cp:lastModifiedBy>Линура</cp:lastModifiedBy>
  <cp:revision>83</cp:revision>
  <dcterms:created xsi:type="dcterms:W3CDTF">2012-02-06T00:20:26Z</dcterms:created>
  <dcterms:modified xsi:type="dcterms:W3CDTF">2016-02-08T21:16:01Z</dcterms:modified>
</cp:coreProperties>
</file>