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E82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928670"/>
            <a:ext cx="77724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«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Устные приемы сложения и вычитания чисел 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пределах 100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3643314"/>
            <a:ext cx="7772400" cy="2530050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ЗНАЕМ: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устные приемы сложения и вычитания;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алгоритм сложения и вычитания.</a:t>
            </a:r>
          </a:p>
          <a:p>
            <a:pPr algn="l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УМЕЕМ: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применять изученные приемы при работе на уроке.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469632" cy="1051560"/>
          </a:xfrm>
        </p:spPr>
        <p:txBody>
          <a:bodyPr>
            <a:noAutofit/>
          </a:bodyPr>
          <a:lstStyle/>
          <a:p>
            <a:r>
              <a:rPr lang="ru-RU" sz="32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Задание: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расшифруйте название сказки, решив примеры.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43050"/>
            <a:ext cx="8501122" cy="4187952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30 + 5 =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35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100 – 30 =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70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29 + 18 =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47	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90 – 35 =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55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74 + 19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93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93 – 3 =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90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14 + 27 =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41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19 + 55 =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74</a:t>
            </a: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1538" y="4643446"/>
          <a:ext cx="7072362" cy="12609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2"/>
                <a:gridCol w="642942"/>
                <a:gridCol w="642942"/>
                <a:gridCol w="642942"/>
                <a:gridCol w="642942"/>
                <a:gridCol w="642942"/>
                <a:gridCol w="642942"/>
                <a:gridCol w="642942"/>
                <a:gridCol w="642942"/>
                <a:gridCol w="642942"/>
                <a:gridCol w="642942"/>
              </a:tblGrid>
              <a:tr h="620873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2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2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2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2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2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2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0873">
                <a:tc>
                  <a:txBody>
                    <a:bodyPr/>
                    <a:lstStyle/>
                    <a:p>
                      <a:r>
                        <a:rPr kumimoji="0" lang="ru-RU" sz="3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3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1571612"/>
            <a:ext cx="2071702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183880" cy="15716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Карточка №1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«Сложение и вычитание чисел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пределах 100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i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928801"/>
          <a:ext cx="8183562" cy="4714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51"/>
                <a:gridCol w="4741357"/>
                <a:gridCol w="2727854"/>
              </a:tblGrid>
              <a:tr h="6600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УЭ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Учебный материал с указанием задания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Управление обучением</a:t>
                      </a:r>
                      <a:endParaRPr kumimoji="0" lang="ru-RU" b="1" kern="1200" dirty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008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Цель: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отработать приемы сложения и вычитания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чисел в пределах 100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2586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Выберите задание по цветовому сигналу.</a:t>
                      </a: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Покажите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сигнал учителю.</a:t>
                      </a:r>
                    </a:p>
                    <a:p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Выполняйте задание, опираясь на знания по данной теме.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168843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Найди значение выражений:</a:t>
                      </a:r>
                    </a:p>
                    <a:p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r>
                        <a:rPr lang="ru-RU" sz="20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4 + 18 =                            87 – 50 + 0 =</a:t>
                      </a:r>
                    </a:p>
                    <a:p>
                      <a:r>
                        <a:rPr lang="ru-RU" sz="20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23 + 40 – 63 =                          47 – 40 + 10 = </a:t>
                      </a:r>
                    </a:p>
                    <a:p>
                      <a:endParaRPr lang="ru-RU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Сделай вывод: </a:t>
                      </a:r>
                      <a:r>
                        <a:rPr lang="ru-RU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что помогло справиться с заданием?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Работай самостоятельно.</a:t>
                      </a: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Сверка по «ключу».</a:t>
                      </a: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«Ключ» на доске.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571472" y="5072074"/>
            <a:ext cx="500066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576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176"/>
                <a:gridCol w="4744532"/>
                <a:gridCol w="272785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</a:p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Составь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выражения и найди их значения: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Из числа 43 вычти 12 и прибавь 8.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 сумме чисел 15 и 5 прибавь число 27.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 числу 55 прибавь 40 и 5.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Из разности чисел 34 и 2 вычти число 0.</a:t>
                      </a:r>
                    </a:p>
                    <a:p>
                      <a:pPr marL="342900" indent="-342900">
                        <a:buNone/>
                      </a:pPr>
                      <a:endParaRPr lang="ru-RU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Сделай вывод: какие знания и умения помогли при выполнении задания.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Работай самостоятельно.</a:t>
                      </a: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Сверка по «ключу». </a:t>
                      </a: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«Ключ» у консультанта.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Вставь в «окошко» такие цифры, чтобы равенства и неравенства были верными.</a:t>
                      </a:r>
                    </a:p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        &gt;  35                                41 &lt;       + 34</a:t>
                      </a:r>
                    </a:p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lain" startAt="10"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+        &lt;  13                              4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=  54</a:t>
                      </a:r>
                    </a:p>
                    <a:p>
                      <a:pPr marL="342900" indent="-342900">
                        <a:buAutoNum type="arabicPlain" startAt="10"/>
                      </a:pPr>
                      <a:endParaRPr lang="ru-RU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60 =       2  + 8                            23 &lt;  27 -      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Сделай вывод: 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что помогло справиться с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заданием?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Работай самостоятельно.</a:t>
                      </a: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Сверка по «ключу». </a:t>
                      </a: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«Ключ» у учителя.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571472" y="928670"/>
            <a:ext cx="500066" cy="64294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42910" y="3286124"/>
            <a:ext cx="500066" cy="642942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500166" y="371475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857356" y="421481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785918" y="471488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643438" y="364331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071934" y="421481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214942" y="471488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183880" cy="785818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Полянка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1214422"/>
            <a:ext cx="6096000" cy="4572000"/>
          </a:xfrm>
          <a:prstGeom prst="rect">
            <a:avLst/>
          </a:prstGeom>
          <a:noFill/>
          <a:ln w="5715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785818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86808" cy="447370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Стр. 60 № 7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(Задание.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Прочитай выражения и выпишите те, значения которых равны 8)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Стр. 62 № 12 (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Задание.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Вставь пропущенные знаки + или -)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Стр. 63 № 19 (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Задание.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Проверь правильность вычислений. Спиши, исправляя ошибки.)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571480"/>
            <a:ext cx="7500990" cy="1446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8800" b="1" cap="none" spc="0" dirty="0" smtClean="0">
                <a:ln/>
                <a:solidFill>
                  <a:srgbClr val="20E825"/>
                </a:solidFill>
                <a:effectLst/>
              </a:rPr>
              <a:t>Молодцы!</a:t>
            </a:r>
            <a:endParaRPr lang="ru-RU" sz="8800" b="1" cap="none" spc="0" dirty="0">
              <a:ln/>
              <a:solidFill>
                <a:srgbClr val="20E825"/>
              </a:solidFill>
              <a:effectLst/>
            </a:endParaRPr>
          </a:p>
        </p:txBody>
      </p:sp>
      <p:pic>
        <p:nvPicPr>
          <p:cNvPr id="1026" name="Picture 2" descr="D:\Мама\Картинки, рисунки\учителя и ученики\звоно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2214554"/>
            <a:ext cx="3583166" cy="34861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70</TotalTime>
  <Words>324</Words>
  <Application>Microsoft Office PowerPoint</Application>
  <PresentationFormat>Экран (4:3)</PresentationFormat>
  <Paragraphs>76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Тема «Устные приемы сложения и вычитания чисел  в пределах 100»</vt:lpstr>
      <vt:lpstr>Задание: расшифруйте название сказки, решив примеры.</vt:lpstr>
      <vt:lpstr>Карточка №1 тема «Сложение и вычитание чисел  в пределах 100»</vt:lpstr>
      <vt:lpstr>Слайд 4</vt:lpstr>
      <vt:lpstr>Полянка </vt:lpstr>
      <vt:lpstr>Домашнее задание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«Устные приемы сложения и вычитания чисел  в пределах 100»</dc:title>
  <cp:lastModifiedBy>User</cp:lastModifiedBy>
  <cp:revision>5</cp:revision>
  <dcterms:modified xsi:type="dcterms:W3CDTF">2011-11-03T13:35:06Z</dcterms:modified>
</cp:coreProperties>
</file>