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3" r:id="rId3"/>
    <p:sldId id="261" r:id="rId4"/>
    <p:sldId id="264" r:id="rId5"/>
    <p:sldId id="265" r:id="rId6"/>
    <p:sldId id="259" r:id="rId7"/>
    <p:sldId id="258" r:id="rId8"/>
    <p:sldId id="260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8267980" cy="1470025"/>
          </a:xfrm>
        </p:spPr>
        <p:txBody>
          <a:bodyPr/>
          <a:lstStyle/>
          <a:p>
            <a:r>
              <a:rPr lang="ru-RU" dirty="0" smtClean="0"/>
              <a:t>Опасны ли батарейки для окружающей среды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958" y="5517232"/>
            <a:ext cx="2557389" cy="1101248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Ученица 1А класса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МБУ «Лицей № 60»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Тезикова Елена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1" y="3236306"/>
            <a:ext cx="2500330" cy="23611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5-конечная звезда 3"/>
          <p:cNvSpPr/>
          <p:nvPr/>
        </p:nvSpPr>
        <p:spPr>
          <a:xfrm rot="21378982" flipV="1">
            <a:off x="427417" y="2442689"/>
            <a:ext cx="441333" cy="344618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1500166" y="3429000"/>
            <a:ext cx="499912" cy="5000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306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2564904"/>
            <a:ext cx="4248472" cy="883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СПАСИБО ЗА ВНИМАНИЕ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57922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Изучить устройство батарейки</a:t>
            </a:r>
          </a:p>
          <a:p>
            <a:endParaRPr lang="ru-RU" dirty="0" smtClean="0"/>
          </a:p>
          <a:p>
            <a:r>
              <a:rPr lang="ru-RU" dirty="0" smtClean="0"/>
              <a:t> Выявить опасность для окружающей среды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Определить способ снижения опасности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1318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065" y="188640"/>
            <a:ext cx="7239000" cy="732696"/>
          </a:xfrm>
        </p:spPr>
        <p:txBody>
          <a:bodyPr/>
          <a:lstStyle/>
          <a:p>
            <a:r>
              <a:rPr lang="ru-RU" dirty="0" smtClean="0"/>
              <a:t>Батарейки в нашей жизни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941168"/>
            <a:ext cx="1987724" cy="1332230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066" y="3034123"/>
            <a:ext cx="1975376" cy="13235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939" y="1124745"/>
            <a:ext cx="2039503" cy="1375561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1134721"/>
            <a:ext cx="50658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Батарейка – это источник питания, которая </a:t>
            </a:r>
          </a:p>
          <a:p>
            <a:r>
              <a:rPr lang="ru-RU" dirty="0" smtClean="0"/>
              <a:t>вырабатывает электричество под действием </a:t>
            </a:r>
          </a:p>
          <a:p>
            <a:r>
              <a:rPr lang="ru-RU" dirty="0"/>
              <a:t>х</a:t>
            </a:r>
            <a:r>
              <a:rPr lang="ru-RU" dirty="0" smtClean="0"/>
              <a:t>имической реакции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85154" y="3015862"/>
            <a:ext cx="4905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Как часто мы используем батарейки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97" y="4974086"/>
            <a:ext cx="1500199" cy="132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4913260"/>
            <a:ext cx="1916078" cy="143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685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ru-RU" dirty="0" smtClean="0"/>
              <a:t>Анкетирование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41160" y="3717032"/>
            <a:ext cx="7643192" cy="25922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Дома у 13 учеников нашего класса используется 182 батарейки,</a:t>
            </a:r>
          </a:p>
          <a:p>
            <a:r>
              <a:rPr lang="ru-RU" sz="2000" dirty="0" smtClean="0"/>
              <a:t>29 батареек после использования попадут в мусорный контейнер,</a:t>
            </a:r>
          </a:p>
          <a:p>
            <a:r>
              <a:rPr lang="ru-RU" sz="2000" dirty="0" smtClean="0"/>
              <a:t>153 использованных батареек будут переданы на обезвреживание и переработку</a:t>
            </a:r>
          </a:p>
          <a:p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124744"/>
            <a:ext cx="6444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В 1 А классе было проведен опрос. Я спрашивала:</a:t>
            </a:r>
            <a:endParaRPr lang="ru-RU" sz="20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9397448"/>
              </p:ext>
            </p:extLst>
          </p:nvPr>
        </p:nvGraphicFramePr>
        <p:xfrm>
          <a:off x="611560" y="1524854"/>
          <a:ext cx="7488832" cy="1572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8832"/>
              </a:tblGrid>
              <a:tr h="612046">
                <a:tc>
                  <a:txBody>
                    <a:bodyPr/>
                    <a:lstStyle/>
                    <a:p>
                      <a:r>
                        <a:rPr lang="ru-RU" dirty="0" smtClean="0"/>
                        <a:t>Сколько батареек</a:t>
                      </a:r>
                      <a:r>
                        <a:rPr lang="ru-RU" baseline="0" dirty="0" smtClean="0"/>
                        <a:t> используется в доме  учеников в настоящее время?</a:t>
                      </a:r>
                      <a:endParaRPr lang="ru-RU" dirty="0"/>
                    </a:p>
                  </a:txBody>
                  <a:tcPr/>
                </a:tc>
              </a:tr>
              <a:tr h="466030">
                <a:tc>
                  <a:txBody>
                    <a:bodyPr/>
                    <a:lstStyle/>
                    <a:p>
                      <a:r>
                        <a:rPr lang="ru-RU" dirty="0" smtClean="0"/>
                        <a:t>Что</a:t>
                      </a:r>
                      <a:r>
                        <a:rPr lang="ru-RU" baseline="0" dirty="0" smtClean="0"/>
                        <a:t> означает знак          ?</a:t>
                      </a:r>
                      <a:endParaRPr lang="ru-RU" dirty="0"/>
                    </a:p>
                  </a:txBody>
                  <a:tcPr/>
                </a:tc>
              </a:tr>
              <a:tr h="466030">
                <a:tc>
                  <a:txBody>
                    <a:bodyPr/>
                    <a:lstStyle/>
                    <a:p>
                      <a:r>
                        <a:rPr lang="ru-RU" dirty="0" smtClean="0"/>
                        <a:t>Куда выбрасываете использованную батарейку?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1200" y="3297425"/>
            <a:ext cx="2640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Результаты опроса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284073">
            <a:off x="2822612" y="2111960"/>
            <a:ext cx="382181" cy="42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05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ru-RU" dirty="0" smtClean="0"/>
              <a:t>Устройство батарейки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0" y="1655358"/>
            <a:ext cx="2214578" cy="219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62" y="1374775"/>
            <a:ext cx="1375935" cy="284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04597" y="155679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Металлическая оболочка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76605" y="305411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Электролит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84617" y="4436169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Графитовый стержень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021367" y="1879958"/>
            <a:ext cx="355238" cy="3231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643042" y="3214686"/>
            <a:ext cx="710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643042" y="3786190"/>
            <a:ext cx="1143008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8500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24" y="260648"/>
            <a:ext cx="7239000" cy="715387"/>
          </a:xfrm>
        </p:spPr>
        <p:txBody>
          <a:bodyPr>
            <a:normAutofit/>
          </a:bodyPr>
          <a:lstStyle/>
          <a:p>
            <a:r>
              <a:rPr lang="ru-RU" dirty="0" smtClean="0"/>
              <a:t>Изучаем литературу</a:t>
            </a:r>
            <a:endParaRPr lang="ru-RU" dirty="0"/>
          </a:p>
        </p:txBody>
      </p:sp>
      <p:pic>
        <p:nvPicPr>
          <p:cNvPr id="4098" name="Picture 2" descr="C:\Users\Дима\Desktop\ленусик\131593_90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357554" y="3433675"/>
            <a:ext cx="2726614" cy="194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43764" y="1196752"/>
            <a:ext cx="7500070" cy="158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7495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225" y="26064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Батарейка опасна для окружающей среды</a:t>
            </a:r>
            <a:endParaRPr lang="ru-RU" dirty="0"/>
          </a:p>
        </p:txBody>
      </p:sp>
      <p:pic>
        <p:nvPicPr>
          <p:cNvPr id="3076" name="Picture 4" descr="G:\DCIM\120_1411\SG20503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8870" y="4071942"/>
            <a:ext cx="2021521" cy="164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Дима\Desktop\ленусик\0_788d4_959672e3_X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2000240"/>
            <a:ext cx="2428892" cy="162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797152"/>
            <a:ext cx="3383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Батарейки надо собирать в отдельный контейнер</a:t>
            </a:r>
            <a:endParaRPr lang="ru-RU" sz="20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4497" y="1916832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В контейнер с бытовыми отходами</a:t>
            </a:r>
            <a:r>
              <a:rPr lang="ru-RU" sz="2000" dirty="0" smtClean="0"/>
              <a:t> </a:t>
            </a:r>
            <a:r>
              <a:rPr lang="ru-RU" sz="2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выбрасывать</a:t>
            </a:r>
            <a:r>
              <a:rPr lang="ru-RU" sz="2000" dirty="0" smtClean="0"/>
              <a:t> </a:t>
            </a:r>
            <a:r>
              <a:rPr lang="ru-RU" sz="20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НЕЛЬЗЯ!</a:t>
            </a:r>
          </a:p>
        </p:txBody>
      </p:sp>
    </p:spTree>
    <p:extLst>
      <p:ext uri="{BB962C8B-B14F-4D97-AF65-F5344CB8AC3E}">
        <p14:creationId xmlns:p14="http://schemas.microsoft.com/office/powerpoint/2010/main" xmlns="" val="249825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96606"/>
            <a:ext cx="2646056" cy="175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746" y="54868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Тольятти Организованы места сбора батареек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7104" y="4572008"/>
            <a:ext cx="2636221" cy="164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Дима\Desktop\ленусик\WP_20151115_15_35_25_Pr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5" y="2428868"/>
            <a:ext cx="1958465" cy="325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741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29 батареек, выброшенных в мусорный контейнер, заразит 580 кв. м земли, а это около площадь 6 школьных классов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Ученики нашего класса предотвратили загрязнение около трех тысяч кв. метров земли, а это целый школьный стадион 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421950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361</TotalTime>
  <Words>195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Опасны ли батарейки для окружающей среды</vt:lpstr>
      <vt:lpstr>Цель проекта</vt:lpstr>
      <vt:lpstr>Батарейки в нашей жизни</vt:lpstr>
      <vt:lpstr>Анкетирование</vt:lpstr>
      <vt:lpstr>Устройство батарейки</vt:lpstr>
      <vt:lpstr>Изучаем литературу</vt:lpstr>
      <vt:lpstr>Батарейка опасна для окружающей среды</vt:lpstr>
      <vt:lpstr>В Тольятти Организованы места сбора батареек </vt:lpstr>
      <vt:lpstr>Выводы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Дима</dc:creator>
  <cp:lastModifiedBy>Пользователь</cp:lastModifiedBy>
  <cp:revision>32</cp:revision>
  <dcterms:created xsi:type="dcterms:W3CDTF">2015-11-15T11:51:44Z</dcterms:created>
  <dcterms:modified xsi:type="dcterms:W3CDTF">2016-02-18T01:55:05Z</dcterms:modified>
</cp:coreProperties>
</file>