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311" r:id="rId3"/>
    <p:sldId id="31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4C9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2" autoAdjust="0"/>
  </p:normalViewPr>
  <p:slideViewPr>
    <p:cSldViewPr>
      <p:cViewPr varScale="1">
        <p:scale>
          <a:sx n="51" d="100"/>
          <a:sy n="51" d="100"/>
        </p:scale>
        <p:origin x="-7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accent5">
                <a:lumMod val="20000"/>
                <a:lumOff val="80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8"/>
          <p:cNvGrpSpPr/>
          <p:nvPr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20"/>
          <p:cNvGrpSpPr/>
          <p:nvPr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6"/>
          <p:cNvGrpSpPr/>
          <p:nvPr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2"/>
          <p:cNvGrpSpPr/>
          <p:nvPr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38"/>
          <p:cNvGrpSpPr/>
          <p:nvPr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44"/>
          <p:cNvGrpSpPr/>
          <p:nvPr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50"/>
          <p:cNvGrpSpPr/>
          <p:nvPr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56"/>
          <p:cNvGrpSpPr/>
          <p:nvPr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63"/>
          <p:cNvGrpSpPr/>
          <p:nvPr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ery-projects.com/index.php/aboutjournal/180.html" TargetMode="External"/><Relationship Id="rId2" Type="http://schemas.openxmlformats.org/officeDocument/2006/relationships/hyperlink" Target="http://festival.1september.ru/articles/61858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Обобщаю и распространяю собственный педагогический опыт: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80728"/>
            <a:ext cx="7571184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 уровне ДОУ: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педсоветах представила опыт для педагогов в ДОУ - Деловая игра «Внедрение ФГОС»(2013); Деловая игра «Физкультурный забег»(2013);«Организация экспериментальной деятельности дошкольников»(2014г.); «Мониторинг в детском саду»(2014г.); Консультация для начинающих воспитателей «Решение конфликтных ситуаций»(2014г.)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Муниципальный уровень 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2012г. – презентация опыта работы детско-родительского клуба «Растем вместе» на методическом объединении;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2015г. - Консультация «Система работы по ознакомлению с искусством в программе «Детство» на методическом объединении;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2015г. – презентация опыта «Развитие самостоятельности и инициативности дошкольников в процессе проектно-исследовательской деятельности» на   городском фестивале педагогических практик «Развитие детской инициативы и самостоятельности детей в различных видах деятельности».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600" y="188640"/>
            <a:ext cx="7869237" cy="630932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Региональный уровень: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2013г. – дистанционное участие в педагогической конференции работников дошкольных образовательных учреждений г.Канска и восточного образовательного округа Красноярского края по теме: «Региональный опыт развития дошкольного образования в условиях введения новых федеральных требований» с презентацией опыта «Развитие самосознания и индивидуальности   дошкольников в процессе экологического воспитания». Сертификат №76;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2013г. –участие в мастер-классе «Оформление цветочных клумб с применением компьютерных программ» на базе МБОУДОД «Станция юных натуралистов» г.Канска. Сертификат.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2015г. – Презентация опыта «Развитие самостоятельности и инициативности дошкольников в процессе проектно-исследовательской деятельности» на 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педагогической конференции работников дошкольных образовательных учреждений г. Канска и восточного образовательного округа Красноярского края «Инновационный опыт – основа системных изменений». Сертификат №27. Публикация в сборнике.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2016г. – участник выставки «Дизайн современной образовательной среды дошкольного учреждения» в рамках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педагогической конференции работников дошкольных образовательных учреждений г. Канска и восточного образовательного округа Красноярского края «Региональный опыт развития дошкольного образования в условиях введения ФГОС» Сертификат №190.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Федеральный уровень: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2012г.- диплом за представление своего педагогического опыта на Всероссийском фестивале педагогических идей «Открытый урок» по теме: «Развитие самосознания дошкольников в процессе экологического воспитания» сертификат к диплому №239-828-973/ОУ-9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festival.1september.ru/articles/618580/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2013г.- диплом за представление своего педагогического опыта с проектом «Чудесный мир - природа». Публикация в журнале «Детский сад будущего – галерея творческих проектов»№07 2013г.</a:t>
            </a:r>
            <a:r>
              <a:rPr lang="ru-RU" sz="2400" u="sng" dirty="0" smtClean="0">
                <a:hlinkClick r:id="rId3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http://www.gallery-projects.com/index.php/aboutjournal/180.html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кина Л. П. Шаблон презентации 16">
  <a:themeElements>
    <a:clrScheme name="Другая 2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16</Template>
  <TotalTime>812</TotalTime>
  <Words>326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Фокина Л. П. Шаблон презентации 16</vt:lpstr>
      <vt:lpstr>Обобщаю и распространяю собственный педагогический опыт: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самостоятельности и инициативы дошкольников старшего дошкольного возраста в процессе проектно-исследовательской деятельности.</dc:title>
  <dc:creator>Malaya</dc:creator>
  <cp:lastModifiedBy>1</cp:lastModifiedBy>
  <cp:revision>89</cp:revision>
  <dcterms:created xsi:type="dcterms:W3CDTF">2015-03-24T01:18:22Z</dcterms:created>
  <dcterms:modified xsi:type="dcterms:W3CDTF">2016-02-17T23:22:05Z</dcterms:modified>
</cp:coreProperties>
</file>