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0" r:id="rId2"/>
    <p:sldId id="262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3EBE5-B9E5-4AF7-8DBC-503C18D2F033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52A2-E57B-4528-827B-82E34B699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11" descr="CG212.wm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5393546" y="3107546"/>
            <a:ext cx="6857998" cy="642910"/>
          </a:xfrm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143931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опыта работы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педагогов школы по внедрению современных образовательных технологий и методик 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34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11" descr="CG212.wm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5464982" y="3178985"/>
            <a:ext cx="6858000" cy="500033"/>
          </a:xfrm>
        </p:spPr>
      </p:pic>
      <p:sp>
        <p:nvSpPr>
          <p:cNvPr id="3" name="TextBox 2"/>
          <p:cNvSpPr txBox="1"/>
          <p:nvPr/>
        </p:nvSpPr>
        <p:spPr>
          <a:xfrm>
            <a:off x="5643570" y="214290"/>
            <a:ext cx="307183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Басс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Н.М.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Самоуправление как средство развития и саморазвития личности школьника»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Садыгова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Е.Н.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«Познавательные задачи на уроках природоведения в начальной школе»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Ганихина Л.В.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«Формирование прочных вычислительных навыков  через использование новых методик и приемов на уроках математики»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Шириева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А.Р.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«Роль игры в развитии и обучении мл. школьников»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Самолюк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«Использование модульной технологии на уроках русского языка в начальной школе»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85728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Начальная школа: опыт, результаты, перспективы</a:t>
            </a:r>
          </a:p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6" name="Рисунок 5" descr="C:\Documents and Settings\Администратор\Мои документы\Т.В. Шихалева\Методическая работа\ПОРТФОЛИО МБОУ Излучинской ОНШ №2\Фото книг публикаций\SL27266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79158">
            <a:off x="478034" y="2516610"/>
            <a:ext cx="385765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20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11" descr="CG212.wm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5464984" y="3178984"/>
            <a:ext cx="6857998" cy="500033"/>
          </a:xfrm>
        </p:spPr>
      </p:pic>
      <p:sp>
        <p:nvSpPr>
          <p:cNvPr id="6" name="TextBox 5"/>
          <p:cNvSpPr txBox="1"/>
          <p:nvPr/>
        </p:nvSpPr>
        <p:spPr>
          <a:xfrm>
            <a:off x="5429256" y="0"/>
            <a:ext cx="3286148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«Школа здоровья и развития»                             </a:t>
            </a:r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Басс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Н.М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Каменских В.А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зам. директора по НМР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Батырова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И.Ю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валеолог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Альникова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Н.Е.,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соц. педагог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Тишкина Е.А.,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Шинкевич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Р.М.,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зам. директора по УР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Шагвалеева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Е.В.,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зам. директора по ВР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Шабырова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С.Н.,  </a:t>
            </a:r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Самолюк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И.В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Шихалева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Т.В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Бондаренко С.В. 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Ганихина Л.В.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Маркина Е.Б.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Кыналы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В.Д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Шабырова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С.Н., 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Петровская Р.А.,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Шириева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А.Р.,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Хамедова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Г.А.,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Морозова О.В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Садыгова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Е.В.,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классов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Ткачук Н.В.,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Лыгина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М.В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рук. театр. студии</a:t>
            </a:r>
          </a:p>
          <a:p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Сабадышина</a:t>
            </a: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зав. библ.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0004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Школа здоровья и </a:t>
            </a:r>
            <a:r>
              <a:rPr lang="ru-RU" sz="2000" b="1" dirty="0" smtClean="0"/>
              <a:t>развития</a:t>
            </a:r>
            <a:endParaRPr lang="ru-RU" sz="2000" b="1" dirty="0" smtClean="0"/>
          </a:p>
        </p:txBody>
      </p:sp>
      <p:pic>
        <p:nvPicPr>
          <p:cNvPr id="7" name="Рисунок 6" descr="C:\Documents and Settings\Администратор\Мои документы\Т.В. Шихалева\Методическая работа\ПОРТФОЛИО МБОУ Излучинской ОНШ №2\Фото книг публикаций\SL27266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5751" y="2393149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9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257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76</cp:revision>
  <dcterms:modified xsi:type="dcterms:W3CDTF">2016-02-18T15:14:09Z</dcterms:modified>
</cp:coreProperties>
</file>