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76" r:id="rId3"/>
    <p:sldId id="277" r:id="rId4"/>
    <p:sldId id="278" r:id="rId5"/>
    <p:sldId id="280" r:id="rId6"/>
    <p:sldId id="281" r:id="rId7"/>
    <p:sldId id="283" r:id="rId8"/>
    <p:sldId id="282" r:id="rId9"/>
    <p:sldId id="284" r:id="rId10"/>
    <p:sldId id="286" r:id="rId11"/>
    <p:sldId id="287" r:id="rId12"/>
    <p:sldId id="288" r:id="rId13"/>
    <p:sldId id="289" r:id="rId14"/>
    <p:sldId id="290" r:id="rId15"/>
    <p:sldId id="291" r:id="rId16"/>
    <p:sldId id="292" r:id="rId17"/>
    <p:sldId id="279" r:id="rId18"/>
    <p:sldId id="293" r:id="rId19"/>
    <p:sldId id="294" r:id="rId2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76" autoAdjust="0"/>
    <p:restoredTop sz="94660"/>
  </p:normalViewPr>
  <p:slideViewPr>
    <p:cSldViewPr>
      <p:cViewPr>
        <p:scale>
          <a:sx n="76" d="100"/>
          <a:sy n="76" d="100"/>
        </p:scale>
        <p:origin x="-118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 l="28125" t="25000" r="28906" b="6250"/>
          <a:stretch>
            <a:fillRect/>
          </a:stretch>
        </p:blipFill>
        <p:spPr bwMode="auto">
          <a:xfrm>
            <a:off x="1752600" y="0"/>
            <a:ext cx="5715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90600" y="228601"/>
            <a:ext cx="7162800" cy="2133599"/>
          </a:xfrm>
        </p:spPr>
        <p:txBody>
          <a:bodyPr>
            <a:normAutofit/>
          </a:bodyPr>
          <a:lstStyle/>
          <a:p>
            <a:pPr algn="just"/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Затем мы предложили командам придумать свою загадку про животное. Карточки с изображением животных мы приготовили заранее.</a:t>
            </a:r>
            <a:endParaRPr lang="ru-RU" sz="32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8" name="Picture 4" descr="C:\Users\kld\Desktop\фотоотчёт.files\фотоотчёт по проекту\image0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362200"/>
            <a:ext cx="6798045" cy="350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65692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90600" y="152401"/>
            <a:ext cx="7162800" cy="1219199"/>
          </a:xfrm>
        </p:spPr>
        <p:txBody>
          <a:bodyPr>
            <a:normAutofit/>
          </a:bodyPr>
          <a:lstStyle/>
          <a:p>
            <a:pPr algn="just"/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Мы немножко помогали командам как «эксперты».</a:t>
            </a:r>
            <a:endParaRPr lang="ru-RU" sz="32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5" name="Picture 3" descr="C:\Users\kld\Desktop\фотоотчёт.files\фотоотчёт по проекту\image0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062162"/>
            <a:ext cx="6845769" cy="3502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18653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6800" y="304801"/>
            <a:ext cx="7010400" cy="2285999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Мы были очень рады, когда команды справились с нашим заданием. Ведь это означает, что они тоже научились придумывать свои загадки.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8" name="Picture 2" descr="C:\Users\kld\Desktop\фотоотчёт.files\фотоотчёт по проекту\image0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667000"/>
            <a:ext cx="6705600" cy="3479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87012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kld\Desktop\фотоотчёт.files\фотоотчёт по проекту\image0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143000"/>
            <a:ext cx="7148513" cy="3670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3782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90600" y="152401"/>
            <a:ext cx="7162800" cy="1981199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Мы поздравили команду – победителя и подарили ей нашу грамоту и маленькие сладкие подарки. 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6" name="Picture 2" descr="C:\Users\kld\Desktop\фотоотчёт.files\фотоотчёт по проекту\image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86000"/>
            <a:ext cx="6954958" cy="3583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5244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kld\Desktop\фотоотчёт.files\фотоотчёт по проекту\image0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95400"/>
            <a:ext cx="7134225" cy="3675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56466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90600" y="1"/>
            <a:ext cx="7162800" cy="5181599"/>
          </a:xfrm>
        </p:spPr>
        <p:txBody>
          <a:bodyPr>
            <a:normAutofit/>
          </a:bodyPr>
          <a:lstStyle/>
          <a:p>
            <a:pPr algn="just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Вот так весело мы провели время в проекте «Чудеса в решете». </a:t>
            </a: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2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За это время мы прошли определённый путь и многому научились.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42169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 l="15625" t="23958" r="15625" b="6250"/>
          <a:stretch>
            <a:fillRect/>
          </a:stretch>
        </p:blipFill>
        <p:spPr bwMode="auto">
          <a:xfrm>
            <a:off x="990600" y="457200"/>
            <a:ext cx="7206018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533401"/>
            <a:ext cx="6858000" cy="306705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Мы говорим «Спасибо!» </a:t>
            </a:r>
            <a:b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тем, кто придумал такой замечательный проект!</a:t>
            </a:r>
            <a:endParaRPr lang="ru-RU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76600"/>
            <a:ext cx="6400800" cy="2362200"/>
          </a:xfrm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 мы надеемся, что будет ещё много таких же интересных проектов, в которых Вы тоже захотите поучаствовать!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09290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381001"/>
            <a:ext cx="6934200" cy="2209799"/>
          </a:xfrm>
        </p:spPr>
        <p:txBody>
          <a:bodyPr>
            <a:normAutofit/>
          </a:bodyPr>
          <a:lstStyle/>
          <a:p>
            <a:r>
              <a:rPr lang="ru-RU" sz="9600" b="1" dirty="0" smtClean="0">
                <a:solidFill>
                  <a:srgbClr val="C00000"/>
                </a:solidFill>
              </a:rPr>
              <a:t>Спасибо!</a:t>
            </a:r>
            <a:endParaRPr lang="ru-RU" sz="9600" b="1" dirty="0">
              <a:solidFill>
                <a:srgbClr val="C00000"/>
              </a:solidFill>
            </a:endParaRPr>
          </a:p>
        </p:txBody>
      </p:sp>
      <p:pic>
        <p:nvPicPr>
          <p:cNvPr id="4" name="Picture 6" descr="http://www.nachalka.com/sites/default/userpic2/27703/klimkovich/%D1%87%D1%83%D0%B4%D0%B5%D1%81%D0%B0%20%D0%B2%20%D1%80%D0%B5%D1%88%D0%B5%D1%82%D0%B5/%D0%BA%D0%BE%D0%BB%D0%BE%D0%B1%D0%BE%D0%BA%20%D0%BC%D0%B0%D0%B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6849" y="5035591"/>
            <a:ext cx="838200" cy="959472"/>
          </a:xfrm>
          <a:prstGeom prst="rect">
            <a:avLst/>
          </a:prstGeom>
          <a:noFill/>
        </p:spPr>
      </p:pic>
      <p:pic>
        <p:nvPicPr>
          <p:cNvPr id="5" name="Picture 3" descr="C:\Users\Elena\Desktop\сетевой проект\Юные искатели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2286000"/>
            <a:ext cx="4942390" cy="37185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24576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52" t="22774" r="32249" b="12685"/>
          <a:stretch/>
        </p:blipFill>
        <p:spPr bwMode="auto">
          <a:xfrm>
            <a:off x="935277" y="523006"/>
            <a:ext cx="7239000" cy="490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90600" y="228601"/>
            <a:ext cx="7162800" cy="1066799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Заключительный этап нашего путешествия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1447800"/>
            <a:ext cx="6781800" cy="449580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b="1" dirty="0" smtClean="0">
                <a:latin typeface="Arial" pitchFamily="34" charset="0"/>
                <a:cs typeface="Arial" pitchFamily="34" charset="0"/>
              </a:rPr>
              <a:t>Больше месяца наша команда путешествовала по бескрайнему и увлекательному пути малых жанров устного народного творчества.</a:t>
            </a:r>
          </a:p>
          <a:p>
            <a:pPr algn="just"/>
            <a:r>
              <a:rPr lang="ru-RU" b="1" dirty="0" smtClean="0">
                <a:latin typeface="Arial" pitchFamily="34" charset="0"/>
                <a:cs typeface="Arial" pitchFamily="34" charset="0"/>
              </a:rPr>
              <a:t>За это время мы узнали очень много нового и интересного, а ещё мы многому научились.</a:t>
            </a:r>
          </a:p>
          <a:p>
            <a:pPr algn="just"/>
            <a:r>
              <a:rPr lang="ru-RU" b="1" dirty="0" smtClean="0">
                <a:latin typeface="Arial" pitchFamily="34" charset="0"/>
                <a:cs typeface="Arial" pitchFamily="34" charset="0"/>
              </a:rPr>
              <a:t>А главное, мы научились быть </a:t>
            </a:r>
            <a:r>
              <a:rPr lang="ru-RU" b="1" u="sng" dirty="0" smtClean="0">
                <a:latin typeface="Arial" pitchFamily="34" charset="0"/>
                <a:cs typeface="Arial" pitchFamily="34" charset="0"/>
              </a:rPr>
              <a:t>КОМАНДОЙ!</a:t>
            </a:r>
            <a:endParaRPr lang="ru-RU" b="1" u="sng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04800"/>
            <a:ext cx="6400800" cy="5791200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b="1" dirty="0" smtClean="0">
                <a:latin typeface="Arial" pitchFamily="34" charset="0"/>
                <a:cs typeface="Arial" pitchFamily="34" charset="0"/>
              </a:rPr>
              <a:t>И мы решили поделиться с другими этими новыми знаниями и умениями.</a:t>
            </a:r>
          </a:p>
          <a:p>
            <a:pPr algn="just"/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b="1" dirty="0" smtClean="0">
                <a:latin typeface="Arial" pitchFamily="34" charset="0"/>
                <a:cs typeface="Arial" pitchFamily="34" charset="0"/>
              </a:rPr>
              <a:t>Для этого мы пошли в гости к нашим друзьям – ребятам </a:t>
            </a:r>
          </a:p>
          <a:p>
            <a:pPr algn="just"/>
            <a:r>
              <a:rPr lang="ru-RU" b="1" dirty="0" smtClean="0">
                <a:latin typeface="Arial" pitchFamily="34" charset="0"/>
                <a:cs typeface="Arial" pitchFamily="34" charset="0"/>
              </a:rPr>
              <a:t>1 «Г» класса и поиграли с ними в интересную игру - </a:t>
            </a:r>
          </a:p>
          <a:p>
            <a:pPr algn="just"/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«Загадочный турнир»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b="1" dirty="0" smtClean="0">
                <a:latin typeface="Arial" pitchFamily="34" charset="0"/>
                <a:cs typeface="Arial" pitchFamily="34" charset="0"/>
              </a:rPr>
              <a:t>Вот как это было…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6800" y="152401"/>
            <a:ext cx="7010400" cy="2133599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Сначала мы загадывали им загадки из «Первоклассной книги загадок», которая получилась у  всех команд проекта «Чудеса в решете».</a:t>
            </a: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kld\Desktop\фотоотчёт.files\фотоотчёт по проекту\image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362200"/>
            <a:ext cx="6775622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06899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ld\Desktop\фотоотчёт.files\фотоотчёт по проекту\image0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667" y="1295400"/>
            <a:ext cx="7179734" cy="3692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75508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90600" y="304801"/>
            <a:ext cx="7162800" cy="1676399"/>
          </a:xfrm>
        </p:spPr>
        <p:txBody>
          <a:bodyPr>
            <a:normAutofit/>
          </a:bodyPr>
          <a:lstStyle/>
          <a:p>
            <a:pPr algn="just"/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Потом мы дали задание командам ответить на вопрос: «Что такое загадка?»</a:t>
            </a:r>
            <a:endParaRPr lang="ru-RU" sz="32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Users\kld\Desktop\фотоотчёт.files\фотоотчёт по проекту\image0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905001"/>
            <a:ext cx="7031261" cy="3559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30275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kld\Desktop\фотоотчёт.files\фотоотчёт по проекту\image0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353" y="1295400"/>
            <a:ext cx="7086600" cy="3619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88282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kld\Desktop\фотоотчёт.files\фотоотчёт по проекту\image0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971812"/>
            <a:ext cx="7149526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76689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</TotalTime>
  <Words>231</Words>
  <Application>Microsoft Office PowerPoint</Application>
  <PresentationFormat>Экран (4:3)</PresentationFormat>
  <Paragraphs>21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Office Theme</vt:lpstr>
      <vt:lpstr>Презентация PowerPoint</vt:lpstr>
      <vt:lpstr>Презентация PowerPoint</vt:lpstr>
      <vt:lpstr>Заключительный этап нашего путешествия</vt:lpstr>
      <vt:lpstr>Презентация PowerPoint</vt:lpstr>
      <vt:lpstr>Сначала мы загадывали им загадки из «Первоклассной книги загадок», которая получилась у  всех команд проекта «Чудеса в решете».</vt:lpstr>
      <vt:lpstr>Презентация PowerPoint</vt:lpstr>
      <vt:lpstr>Потом мы дали задание командам ответить на вопрос: «Что такое загадка?»</vt:lpstr>
      <vt:lpstr>Презентация PowerPoint</vt:lpstr>
      <vt:lpstr>Презентация PowerPoint</vt:lpstr>
      <vt:lpstr>Затем мы предложили командам придумать свою загадку про животное. Карточки с изображением животных мы приготовили заранее.</vt:lpstr>
      <vt:lpstr>Мы немножко помогали командам как «эксперты».</vt:lpstr>
      <vt:lpstr>Мы были очень рады, когда команды справились с нашим заданием. Ведь это означает, что они тоже научились придумывать свои загадки.</vt:lpstr>
      <vt:lpstr>Презентация PowerPoint</vt:lpstr>
      <vt:lpstr>Мы поздравили команду – победителя и подарили ей нашу грамоту и маленькие сладкие подарки. </vt:lpstr>
      <vt:lpstr>Презентация PowerPoint</vt:lpstr>
      <vt:lpstr>Вот так весело мы провели время в проекте «Чудеса в решете».   За это время мы прошли определённый путь и многому научились.</vt:lpstr>
      <vt:lpstr>Презентация PowerPoint</vt:lpstr>
      <vt:lpstr>Мы говорим «Спасибо!»  тем, кто придумал такой замечательный проект!</vt:lpstr>
      <vt:lpstr>Спасибо!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Катенок</dc:creator>
  <cp:lastModifiedBy>Лилия Дмитриевна Крупина</cp:lastModifiedBy>
  <cp:revision>23</cp:revision>
  <dcterms:created xsi:type="dcterms:W3CDTF">2013-10-20T14:54:06Z</dcterms:created>
  <dcterms:modified xsi:type="dcterms:W3CDTF">2016-02-18T11:20:12Z</dcterms:modified>
</cp:coreProperties>
</file>