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9" r:id="rId6"/>
    <p:sldId id="270" r:id="rId7"/>
    <p:sldId id="271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>
        <p:scale>
          <a:sx n="76" d="100"/>
          <a:sy n="76" d="100"/>
        </p:scale>
        <p:origin x="-118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chalka.com/resheto_l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chalka.com/resheto_ruchey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afeshare.tv/v/sL97j2PvP80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afeshare.tv/v/BK4KnTQBRgM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afeshare.tv/v/gMaAUWXjr1k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chalka.com/resheto_polyana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457201"/>
            <a:ext cx="7315200" cy="7619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этап нашего путешествия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1447800"/>
            <a:ext cx="7239000" cy="3124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На этом этапе мы начали поиск интересных считалок, пословиц и поговорок, скороговорок, а ещё мы придумали свой весёлый режим дня.</a:t>
            </a: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 smtClean="0">
                <a:latin typeface="Arial" pitchFamily="34" charset="0"/>
                <a:cs typeface="Arial" pitchFamily="34" charset="0"/>
                <a:hlinkClick r:id="rId2"/>
              </a:rPr>
              <a:t>http://www.nachalka.com/resheto_les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18750" t="23958" r="38281" b="5209"/>
          <a:stretch>
            <a:fillRect/>
          </a:stretch>
        </p:blipFill>
        <p:spPr bwMode="auto">
          <a:xfrm>
            <a:off x="1828800" y="0"/>
            <a:ext cx="5546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"/>
            <a:ext cx="7239000" cy="121919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этап нашего путешествия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066800"/>
            <a:ext cx="6858000" cy="47244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Этот этап нам очень понравился. </a:t>
            </a: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Мы приняли участие в марафоне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скороговорочников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спели колыбельную песню и рассказали весёлую небылицу. </a:t>
            </a: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И всё это записали на видео и разместили в интернете.</a:t>
            </a: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Вот что у нас получилось.</a:t>
            </a: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  <a:hlinkClick r:id="rId2"/>
              </a:rPr>
              <a:t>http://www.nachalka.com/resheto_ruchey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762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Марафон </a:t>
            </a: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скороговорочников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762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http://safeshare.tv/v/sL97j2PvP80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20313" t="23958" r="3906" b="11458"/>
          <a:stretch>
            <a:fillRect/>
          </a:stretch>
        </p:blipFill>
        <p:spPr bwMode="auto">
          <a:xfrm>
            <a:off x="1066800" y="1600200"/>
            <a:ext cx="7086600" cy="452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762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«Ходит дрёма у ворот».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762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http://safeshare.tv/v/BK4KnTQBRgM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 l="19531" t="23958" r="3906" b="11458"/>
          <a:stretch>
            <a:fillRect/>
          </a:stretch>
        </p:blipFill>
        <p:spPr bwMode="auto">
          <a:xfrm>
            <a:off x="1066800" y="1600200"/>
            <a:ext cx="7086600" cy="448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762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«Небывальщина да </a:t>
            </a:r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неслыхальщина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762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http://safeshare.tv/v/gMaAUWXjr1k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 l="19531" t="23958" r="3906" b="11458"/>
          <a:stretch>
            <a:fillRect/>
          </a:stretch>
        </p:blipFill>
        <p:spPr bwMode="auto">
          <a:xfrm>
            <a:off x="1066800" y="1600200"/>
            <a:ext cx="7086600" cy="448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304801"/>
            <a:ext cx="7162800" cy="7619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 этап нашего путешествия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1371600"/>
            <a:ext cx="7315200" cy="434340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Этот этап нам тоже очень понравился.   Ещё бы… 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Ведь здесь мы сочиняли небылицы и загадки.</a:t>
            </a: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  <a:hlinkClick r:id="rId2"/>
              </a:rPr>
              <a:t>http://www.nachalka.com/resheto_polyana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17969" t="23958" r="38281" b="5209"/>
          <a:stretch>
            <a:fillRect/>
          </a:stretch>
        </p:blipFill>
        <p:spPr bwMode="auto">
          <a:xfrm>
            <a:off x="1752600" y="0"/>
            <a:ext cx="56477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18559" t="23958" r="38281" b="5209"/>
          <a:stretch>
            <a:fillRect/>
          </a:stretch>
        </p:blipFill>
        <p:spPr bwMode="auto">
          <a:xfrm>
            <a:off x="1752600" y="0"/>
            <a:ext cx="55715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18750" t="23958" r="38281" b="9375"/>
          <a:stretch>
            <a:fillRect/>
          </a:stretch>
        </p:blipFill>
        <p:spPr bwMode="auto">
          <a:xfrm>
            <a:off x="1752600" y="0"/>
            <a:ext cx="58935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124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2 этап нашего путешествия</vt:lpstr>
      <vt:lpstr>3 этап нашего путешествия</vt:lpstr>
      <vt:lpstr>Марафон скороговорочников</vt:lpstr>
      <vt:lpstr>«Ходит дрёма у ворот».</vt:lpstr>
      <vt:lpstr>«Небывальщина да неслыхальщина».</vt:lpstr>
      <vt:lpstr>4 этап нашего путешествия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Лилия Дмитриевна Крупина</cp:lastModifiedBy>
  <cp:revision>20</cp:revision>
  <dcterms:created xsi:type="dcterms:W3CDTF">2013-10-20T14:54:06Z</dcterms:created>
  <dcterms:modified xsi:type="dcterms:W3CDTF">2016-02-18T10:16:36Z</dcterms:modified>
</cp:coreProperties>
</file>