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76" d="100"/>
          <a:sy n="76" d="100"/>
        </p:scale>
        <p:origin x="-118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halka.com/resheto_pod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halka.com/resheto_gor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4724400" cy="16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Учебный сетевой проект 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для учащихся 1 классов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lena\Desktop\сетевой проект\Эмблема Юные искате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8600"/>
            <a:ext cx="2133600" cy="1721637"/>
          </a:xfrm>
          <a:prstGeom prst="rect">
            <a:avLst/>
          </a:prstGeom>
          <a:noFill/>
        </p:spPr>
      </p:pic>
      <p:pic>
        <p:nvPicPr>
          <p:cNvPr id="1027" name="Picture 3" descr="C:\Users\Elena\Desktop\сетевой проект\Юные искат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657600"/>
            <a:ext cx="3342190" cy="25146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609600" y="1371600"/>
            <a:ext cx="3810000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66800" y="3962400"/>
            <a:ext cx="3429000" cy="160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http://www.nachalka.com/sites/default/userpic2/27703/klimkovich/%D1%87%D1%83%D0%B4%D0%B5%D1%81%D0%B0%20%D0%B2%20%D1%80%D0%B5%D1%88%D0%B5%D1%82%D0%B5/%D0%BA%D0%BE%D0%BB%D0%BE%D0%B1%D0%BE%D0%BA%20%D0%BC%D0%B0%D0%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051249"/>
            <a:ext cx="838200" cy="959472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/>
          <a:srcRect l="34291" t="41880" r="27185" b="51273"/>
          <a:stretch>
            <a:fillRect/>
          </a:stretch>
        </p:blipFill>
        <p:spPr bwMode="auto">
          <a:xfrm>
            <a:off x="1371600" y="2057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67200" y="2971800"/>
            <a:ext cx="41148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Команда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 «А»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МБОУ «Школа №182»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Юные искатели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67200" y="5486400"/>
            <a:ext cx="28194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г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Нижний Новгород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287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Здравствуйте!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Вас приветствует команда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«Юные искатели».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629400" cy="33528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Мы хотим рассказать Вам об удивительном путешествии, в котором побывала наша команда.</a:t>
            </a:r>
          </a:p>
          <a:p>
            <a:pPr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 началось всё так…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629400" cy="4419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Наш классный руководитель –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Крайнова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Ольга Сергеевна, рассказала нам о том, что мы можем совершить увлекательное путешествие, в котором узнаем много нового и интересного. 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мы с радостью согласились…</a:t>
            </a:r>
          </a:p>
          <a:p>
            <a:pPr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04800"/>
            <a:ext cx="7086600" cy="45720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 наверное знаете, что для того, чтобы в путешествии не заблудиться, нужна карта. Вот и мы тоже начали наше путешествие с изучения маршрута, который нам предстояло совершить.</a:t>
            </a:r>
          </a:p>
          <a:p>
            <a:pPr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  <a:hlinkClick r:id="rId2"/>
              </a:rPr>
              <a:t>http://www.nachalka.com/resheto_podg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ocs.google.com/drawings/d/1xUflucZXOBnSuLqjE2HPHhErSCvZvQl7MJtrHL2q4Ac/pub?w=960&amp;h=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31519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81001"/>
            <a:ext cx="7239000" cy="8381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этап нашего путешествия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1295400"/>
            <a:ext cx="70866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Затем мы приступили к поиску книг по малым жанрам устного народного творчества. 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Оказалось, что эти книги очень интересные. 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Нам понравилось читать поговорки,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потешки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скороговорки, загадки, небылицы и колыбельные песни.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lena\Desktop\сетевой проект\Фотография книги по УНТ_Страниц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4346">
            <a:off x="4690104" y="857409"/>
            <a:ext cx="2962878" cy="4572914"/>
          </a:xfrm>
          <a:prstGeom prst="rect">
            <a:avLst/>
          </a:prstGeom>
          <a:noFill/>
        </p:spPr>
      </p:pic>
      <p:pic>
        <p:nvPicPr>
          <p:cNvPr id="18435" name="Picture 3" descr="C:\Users\Elena\Desktop\сетевой проект\Кни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329565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1000"/>
            <a:ext cx="68580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А потом мы провели опрос. </a:t>
            </a:r>
          </a:p>
          <a:p>
            <a:pPr algn="just"/>
            <a:r>
              <a:rPr lang="ru-RU" b="1" dirty="0" smtClean="0"/>
              <a:t>Мы спросили у ребят 2 и 5 класса, а также у наших мам и бабушек о том какие пословицы и загадки они знают.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Мы выяснили, что наши бабушки и мамы знают очень много и загадок и пословиц.</a:t>
            </a:r>
          </a:p>
          <a:p>
            <a:pPr algn="just"/>
            <a:endParaRPr lang="ru-RU" b="1" dirty="0" smtClean="0"/>
          </a:p>
          <a:p>
            <a:pPr algn="just"/>
            <a:r>
              <a:rPr lang="en-US" b="1" dirty="0" smtClean="0">
                <a:hlinkClick r:id="rId2"/>
              </a:rPr>
              <a:t>http://www.nachalka.com/resheto_gora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Учебный сетевой проект  для учащихся 1 классов</vt:lpstr>
      <vt:lpstr>Здравствуйте!  Вас приветствует команда  «Юные искатели».</vt:lpstr>
      <vt:lpstr>Презентация PowerPoint</vt:lpstr>
      <vt:lpstr>Презентация PowerPoint</vt:lpstr>
      <vt:lpstr>Презентация PowerPoint</vt:lpstr>
      <vt:lpstr>1 этап нашего путешествия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Лилия Дмитриевна Крупина</cp:lastModifiedBy>
  <cp:revision>18</cp:revision>
  <dcterms:created xsi:type="dcterms:W3CDTF">2013-10-20T14:54:06Z</dcterms:created>
  <dcterms:modified xsi:type="dcterms:W3CDTF">2016-02-18T10:14:11Z</dcterms:modified>
</cp:coreProperties>
</file>