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4D8F4A3-ADBF-4E51-8592-752E0097EACC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3CCE5B-6CAF-4BB9-90AE-1F05F8A3482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hibook.ru/descriptions/43598/aleksandr-volkov-v-19-proizvedenijakh.html" TargetMode="External"/><Relationship Id="rId2" Type="http://schemas.openxmlformats.org/officeDocument/2006/relationships/hyperlink" Target="http://uspens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МБОУ «Кобраловская ООШ»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/>
              <a:t>Б</a:t>
            </a:r>
            <a:r>
              <a:rPr lang="ru-RU" dirty="0" smtClean="0"/>
              <a:t>разина Галина Николаевна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Детские </a:t>
            </a:r>
            <a:r>
              <a:rPr lang="ru-RU" dirty="0" smtClean="0"/>
              <a:t>писатели</a:t>
            </a:r>
            <a:br>
              <a:rPr lang="ru-RU" dirty="0" smtClean="0"/>
            </a:br>
            <a:r>
              <a:rPr lang="ru-RU" dirty="0" smtClean="0"/>
              <a:t> и поэты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7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1.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  <a:hlinkClick r:id="rId2"/>
              </a:rPr>
              <a:t>http://uspens.ru</a:t>
            </a:r>
            <a:r>
              <a:rPr lang="en-US" dirty="0" smtClean="0">
                <a:solidFill>
                  <a:srgbClr val="FFFF00"/>
                </a:solidFill>
                <a:hlinkClick r:id="rId2"/>
              </a:rPr>
              <a:t>/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2.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www.arhibook.ru/descriptions/43598/aleksandr-volkov-v-19-proizvedenijakh.html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3</a:t>
            </a:r>
            <a:r>
              <a:rPr lang="en-US" dirty="0">
                <a:solidFill>
                  <a:srgbClr val="FFFF00"/>
                </a:solidFill>
              </a:rPr>
              <a:t>http://</a:t>
            </a:r>
            <a:r>
              <a:rPr lang="en-US" dirty="0" smtClean="0">
                <a:solidFill>
                  <a:srgbClr val="FFFF00"/>
                </a:solidFill>
              </a:rPr>
              <a:t>www.planetaskazok.ru/nnosovskz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http://berestov.ouc.ru/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Волков Александр Мелентьевич</a:t>
            </a:r>
            <a:br>
              <a:rPr lang="ru-RU" dirty="0" smtClean="0"/>
            </a:br>
            <a:r>
              <a:rPr lang="ru-RU" dirty="0" smtClean="0"/>
              <a:t>1891-1977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33" y="1719263"/>
            <a:ext cx="3320034" cy="4406900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Александр Волков родился 14 июля 1891 года в Усть-Каменогорске в семье отставного унтер-офицера. В 1907 году поступил в Томский учительский институт, после окончания которого в 1910-м работал учителем в селе Колывани, а затем в Усть-Каменогорске, в училище, где начинал своё образование. По образованию математик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конце 1930-х годов А. М. Волков вступил в большую литературу. Общий тираж его произведений, изданных на многих языках мира, превысил двадцать пять миллионов экземпляров.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33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Волшебник Изумрудного города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Желтый туман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Земля и небо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Огненный бог </a:t>
            </a:r>
            <a:r>
              <a:rPr lang="ru-RU" sz="2000" dirty="0" err="1">
                <a:solidFill>
                  <a:srgbClr val="564B3C"/>
                </a:solidFill>
              </a:rPr>
              <a:t>Марранов</a:t>
            </a:r>
            <a:endParaRPr lang="ru-RU" sz="2000" dirty="0">
              <a:solidFill>
                <a:srgbClr val="564B3C"/>
              </a:solidFill>
            </a:endParaRP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Путешествие Пети Иванова на внеземную станцию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Семь подземных королей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След за кормой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Тайна заброшенного замка</a:t>
            </a:r>
          </a:p>
          <a:p>
            <a:pPr lvl="0">
              <a:buClr>
                <a:srgbClr val="93A299"/>
              </a:buClr>
            </a:pPr>
            <a:r>
              <a:rPr lang="ru-RU" sz="2000" dirty="0" err="1">
                <a:solidFill>
                  <a:srgbClr val="564B3C"/>
                </a:solidFill>
              </a:rPr>
              <a:t>Урфин</a:t>
            </a:r>
            <a:r>
              <a:rPr lang="ru-RU" sz="2000" dirty="0">
                <a:solidFill>
                  <a:srgbClr val="564B3C"/>
                </a:solidFill>
              </a:rPr>
              <a:t> </a:t>
            </a:r>
            <a:r>
              <a:rPr lang="ru-RU" sz="2000" dirty="0" err="1">
                <a:solidFill>
                  <a:srgbClr val="564B3C"/>
                </a:solidFill>
              </a:rPr>
              <a:t>Джюс</a:t>
            </a:r>
            <a:r>
              <a:rPr lang="ru-RU" sz="2000" dirty="0">
                <a:solidFill>
                  <a:srgbClr val="564B3C"/>
                </a:solidFill>
              </a:rPr>
              <a:t> и его деревянные солдаты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46617"/>
            <a:ext cx="4038600" cy="2952192"/>
          </a:xfrm>
        </p:spPr>
      </p:pic>
      <p:pic>
        <p:nvPicPr>
          <p:cNvPr id="1026" name="Picture 2" descr="C:\Documents and Settings\Admin\Рабочий стол\новая копилка\вол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80920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40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Носов Николай Николаевич</a:t>
            </a:r>
            <a:br>
              <a:rPr lang="ru-RU" dirty="0" smtClean="0"/>
            </a:br>
            <a:r>
              <a:rPr lang="ru-RU" dirty="0" smtClean="0"/>
              <a:t>1908-1976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2070527"/>
            <a:ext cx="4038600" cy="3704371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Родился 10 ноября 1908 года в Киеве в семье актёра эстрады. Детство его прошло в поселке Ирпень, недалеко от Киева, где мальчик и начал учиться в гимназии. Разносторонне одаренный мальчик, Носов с гимназических лет увлекался музыкой, театром, сочинительством — наряду с шахматами, фотографией, электротехникой,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радиолюбительством.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Наибольшую известность и любовь читателей получили его сказочные произведения о Незнайке.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0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8685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3068960"/>
            <a:ext cx="4038600" cy="3528392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Стихи и песенки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Винтик,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alibri"/>
              </a:rPr>
              <a:t>Шпунтик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 и пылесос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Три охотника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Бобик в гостях у Барбоса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Наш каток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Телефон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Пистолет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Два друга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Незнайка учится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Незнайка-путешественник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* Тайна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на дне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колодца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 lang="ru-RU" sz="29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r>
              <a:rPr lang="ru-RU" sz="2900" dirty="0" smtClean="0">
                <a:solidFill>
                  <a:srgbClr val="000000"/>
                </a:solidFill>
                <a:latin typeface="Times New Roman"/>
                <a:ea typeface="Calibri"/>
              </a:rPr>
              <a:t>*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Calibri"/>
              </a:rPr>
              <a:t>Бенгальские огни</a:t>
            </a:r>
            <a:br>
              <a:rPr lang="ru-RU" sz="29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900" dirty="0">
                <a:solidFill>
                  <a:srgbClr val="000000"/>
                </a:solidFill>
                <a:latin typeface="Times New Roman"/>
                <a:ea typeface="Calibri"/>
              </a:rPr>
              <a:t>* Тук-тук-тук</a:t>
            </a:r>
            <a:br>
              <a:rPr lang="ru-RU" sz="29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900" dirty="0">
                <a:solidFill>
                  <a:srgbClr val="000000"/>
                </a:solidFill>
                <a:latin typeface="Times New Roman"/>
                <a:ea typeface="Calibri"/>
              </a:rPr>
              <a:t>* Огородники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924944"/>
            <a:ext cx="4038600" cy="3672408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Про Гену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Бабушка Дина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Клякса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Кванта смеха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Фантазёры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Мишкина каша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Чудесные брюки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Огурцы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Живая шляпа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Затейники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Приключения Толи Клюквина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Витя Малеев в школе и дома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Весёлая семейка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* Незнайка на луне</a:t>
            </a:r>
            <a:endParaRPr lang="ru-RU" dirty="0"/>
          </a:p>
        </p:txBody>
      </p:sp>
      <p:pic>
        <p:nvPicPr>
          <p:cNvPr id="2052" name="Picture 4" descr="C:\Documents and Settings\Admin\Рабочий стол\новая копилка\нос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5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Успенский Эдуард Николаевич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1927225"/>
            <a:ext cx="3810000" cy="399097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Эдуард Успенский писал и создавал сценарии мультфильмов. В дополнение к детским книгам, Успенский писал стихи и театральные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сценки.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Первая книга Успенского про Дядю Фёдора "Дядя Фёдор, пёс и кот" была опубликована в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1974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9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dirty="0">
                <a:solidFill>
                  <a:srgbClr val="333333"/>
                </a:solidFill>
                <a:latin typeface="Tahoma"/>
              </a:rPr>
              <a:t>В 1960-70 годах вышли книги «Вниз по волшебной реке» и «Крокодил Гена и его друзья». Совместно с Романом Качановым автор создал пьесы «Чебурашка и его друзья», «Наследство </a:t>
            </a:r>
            <a:r>
              <a:rPr lang="ru-RU" sz="1600" dirty="0" err="1">
                <a:solidFill>
                  <a:srgbClr val="333333"/>
                </a:solidFill>
                <a:latin typeface="Tahoma"/>
              </a:rPr>
              <a:t>Бахрама</a:t>
            </a:r>
            <a:r>
              <a:rPr lang="ru-RU" sz="1600" dirty="0">
                <a:solidFill>
                  <a:srgbClr val="333333"/>
                </a:solidFill>
                <a:latin typeface="Tahoma"/>
              </a:rPr>
              <a:t>», «Отпуск крокодила Гены».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038600" cy="4878281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«Дядя Фёдор, пёс и кот» </a:t>
            </a:r>
            <a:endParaRPr lang="ru-RU" dirty="0" smtClean="0">
              <a:solidFill>
                <a:srgbClr val="000000"/>
              </a:solidFill>
              <a:latin typeface="Tahoma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«Праздники в деревне Простоквашино»</a:t>
            </a:r>
            <a:b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«Привидение из Простоквашино»</a:t>
            </a:r>
            <a:b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«Неприятности в Простоквашино»</a:t>
            </a:r>
            <a:b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«Клад из деревни Простоквашино»</a:t>
            </a:r>
            <a:b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«Каникулы в Простоквашино»</a:t>
            </a:r>
            <a:b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«Новая жизнь в Простоквашино</a:t>
            </a:r>
            <a:r>
              <a:rPr lang="ru-RU" dirty="0" smtClean="0">
                <a:solidFill>
                  <a:srgbClr val="000000"/>
                </a:solidFill>
                <a:latin typeface="Tahoma"/>
                <a:ea typeface="Times New Roman"/>
              </a:rPr>
              <a:t>»</a:t>
            </a:r>
          </a:p>
          <a:p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«Крокодил Гена и его друзья» </a:t>
            </a:r>
            <a:b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«Отпуск крокодила </a:t>
            </a:r>
            <a:r>
              <a:rPr lang="ru-RU" dirty="0" smtClean="0">
                <a:solidFill>
                  <a:srgbClr val="000000"/>
                </a:solidFill>
                <a:latin typeface="Tahoma"/>
                <a:ea typeface="Times New Roman"/>
              </a:rPr>
              <a:t>Гены»</a:t>
            </a:r>
          </a:p>
          <a:p>
            <a:r>
              <a:rPr lang="ru-RU" dirty="0">
                <a:solidFill>
                  <a:srgbClr val="000000"/>
                </a:solidFill>
                <a:latin typeface="Tahoma"/>
                <a:ea typeface="Times New Roman"/>
              </a:rPr>
              <a:t>«Воздушные шары»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60848"/>
            <a:ext cx="4038600" cy="3816424"/>
          </a:xfrm>
        </p:spPr>
      </p:pic>
    </p:spTree>
    <p:extLst>
      <p:ext uri="{BB962C8B-B14F-4D97-AF65-F5344CB8AC3E}">
        <p14:creationId xmlns:p14="http://schemas.microsoft.com/office/powerpoint/2010/main" val="303176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Валентин Дмитриевич Берестов</a:t>
            </a:r>
            <a:br>
              <a:rPr lang="ru-RU" dirty="0" smtClean="0"/>
            </a:br>
            <a:r>
              <a:rPr lang="ru-RU" dirty="0" smtClean="0"/>
              <a:t>1928-1998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7" y="2065338"/>
            <a:ext cx="2981325" cy="371475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400" dirty="0">
                <a:solidFill>
                  <a:srgbClr val="000000"/>
                </a:solidFill>
                <a:latin typeface="Arial"/>
              </a:rPr>
              <a:t>Валентин Берестов родился 1 апреля 1928 года в городе Мещовске, Калужской области в семье учителя. </a:t>
            </a:r>
            <a:endParaRPr lang="ru-RU" sz="1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1400" dirty="0">
                <a:solidFill>
                  <a:srgbClr val="000000"/>
                </a:solidFill>
                <a:latin typeface="Arial"/>
              </a:rPr>
              <a:t>Первый сборник стихов Валентина </a:t>
            </a:r>
            <a:r>
              <a:rPr lang="ru-RU" sz="1400" dirty="0" err="1">
                <a:solidFill>
                  <a:srgbClr val="000000"/>
                </a:solidFill>
                <a:latin typeface="Arial"/>
              </a:rPr>
              <a:t>Берестова</a:t>
            </a:r>
            <a:r>
              <a:rPr lang="ru-RU" sz="1400" dirty="0">
                <a:solidFill>
                  <a:srgbClr val="000000"/>
                </a:solidFill>
                <a:latin typeface="Arial"/>
              </a:rPr>
              <a:t> «Отплытие» вышел в 1957 г. и получил признание читателей, поэтов и критиков. В том же году выходит первая книга для детей «Про машину». Затем последовали сборники стихов: «Веселое лето», «Как найти дорожку», «Улыбка», «Жаворонок», «Первый листопад», «Определение счастья», «Пятая нога» и многие другие. </a:t>
            </a:r>
            <a:endParaRPr lang="ru-RU" sz="1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Arial"/>
              </a:rPr>
              <a:t>В </a:t>
            </a:r>
            <a:r>
              <a:rPr lang="ru-RU" sz="1400" dirty="0">
                <a:solidFill>
                  <a:srgbClr val="000000"/>
                </a:solidFill>
                <a:latin typeface="Arial"/>
              </a:rPr>
              <a:t>последние годы жизни он иногда писал и выпускал детские сказки вместе со своей женой</a:t>
            </a:r>
            <a:r>
              <a:rPr lang="ru-RU" sz="1400" dirty="0" smtClean="0">
                <a:solidFill>
                  <a:srgbClr val="000000"/>
                </a:solidFill>
                <a:latin typeface="Arial"/>
              </a:rPr>
              <a:t>. В </a:t>
            </a:r>
            <a:r>
              <a:rPr lang="ru-RU" sz="1400" dirty="0">
                <a:solidFill>
                  <a:srgbClr val="000000"/>
                </a:solidFill>
                <a:latin typeface="Arial"/>
              </a:rPr>
              <a:t>эти же годы Валентин Дмитриевич Берестов много времени уделяет передачам по радио и телевидению. Он сочиняет музыку для своих стихов, выступает с музыкальными группами.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0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8685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2492895"/>
            <a:ext cx="4038600" cy="3633583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Аист и соловей</a:t>
            </a:r>
          </a:p>
          <a:p>
            <a:r>
              <a:rPr lang="ru-RU" dirty="0"/>
              <a:t>Альбом для рисования</a:t>
            </a:r>
          </a:p>
          <a:p>
            <a:r>
              <a:rPr lang="ru-RU" dirty="0"/>
              <a:t>Буксир</a:t>
            </a:r>
          </a:p>
          <a:p>
            <a:r>
              <a:rPr lang="ru-RU" dirty="0"/>
              <a:t>Вдвоём</a:t>
            </a:r>
          </a:p>
          <a:p>
            <a:r>
              <a:rPr lang="ru-RU" dirty="0"/>
              <a:t>Весёлое лето</a:t>
            </a:r>
          </a:p>
          <a:p>
            <a:r>
              <a:rPr lang="ru-RU" dirty="0"/>
              <a:t>Витя, Фитюлька и Ластик</a:t>
            </a:r>
          </a:p>
          <a:p>
            <a:r>
              <a:rPr lang="ru-RU" dirty="0"/>
              <a:t>Где право, где лево</a:t>
            </a:r>
          </a:p>
          <a:p>
            <a:r>
              <a:rPr lang="ru-RU" dirty="0"/>
              <a:t>Злое утро</a:t>
            </a:r>
          </a:p>
          <a:p>
            <a:r>
              <a:rPr lang="ru-RU" dirty="0"/>
              <a:t>Змей-хвастунишка</a:t>
            </a:r>
          </a:p>
          <a:p>
            <a:r>
              <a:rPr lang="ru-RU" dirty="0"/>
              <a:t>Как найти дорожку</a:t>
            </a:r>
          </a:p>
          <a:p>
            <a:r>
              <a:rPr lang="ru-RU" dirty="0"/>
              <a:t>Картинки в лужах</a:t>
            </a:r>
          </a:p>
          <a:p>
            <a:r>
              <a:rPr lang="ru-RU" dirty="0"/>
              <a:t>Котёнок хочет в школу</a:t>
            </a:r>
          </a:p>
          <a:p>
            <a:r>
              <a:rPr lang="ru-RU" dirty="0"/>
              <a:t>Кошкин щенок</a:t>
            </a:r>
          </a:p>
          <a:p>
            <a:r>
              <a:rPr lang="ru-RU" dirty="0"/>
              <a:t>Кто такой </a:t>
            </a:r>
            <a:r>
              <a:rPr lang="ru-RU" dirty="0" err="1"/>
              <a:t>нофелет</a:t>
            </a:r>
            <a:r>
              <a:rPr lang="ru-RU" dirty="0"/>
              <a:t> ?</a:t>
            </a:r>
          </a:p>
          <a:p>
            <a:r>
              <a:rPr lang="ru-RU" dirty="0"/>
              <a:t>Кто чему научится</a:t>
            </a:r>
          </a:p>
          <a:p>
            <a:r>
              <a:rPr lang="ru-RU" dirty="0"/>
              <a:t>Мастер птица</a:t>
            </a:r>
          </a:p>
          <a:p>
            <a:r>
              <a:rPr lang="ru-RU" dirty="0"/>
              <a:t>Мечтатель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420887"/>
            <a:ext cx="4038600" cy="3705591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Параллелепипед</a:t>
            </a:r>
          </a:p>
          <a:p>
            <a:r>
              <a:rPr lang="ru-RU" dirty="0"/>
              <a:t>Первое сентября</a:t>
            </a:r>
          </a:p>
          <a:p>
            <a:r>
              <a:rPr lang="ru-RU" dirty="0"/>
              <a:t>Приятная весть</a:t>
            </a:r>
          </a:p>
          <a:p>
            <a:r>
              <a:rPr lang="ru-RU" dirty="0"/>
              <a:t>Серёжа и гвозди</a:t>
            </a:r>
          </a:p>
          <a:p>
            <a:r>
              <a:rPr lang="ru-RU" dirty="0"/>
              <a:t>Сказка про выходной день</a:t>
            </a:r>
          </a:p>
          <a:p>
            <a:r>
              <a:rPr lang="ru-RU" dirty="0"/>
              <a:t>Сова и синица</a:t>
            </a:r>
          </a:p>
          <a:p>
            <a:r>
              <a:rPr lang="ru-RU" dirty="0"/>
              <a:t>Солнечный зайчик</a:t>
            </a:r>
          </a:p>
          <a:p>
            <a:r>
              <a:rPr lang="ru-RU" dirty="0"/>
              <a:t>Сон во сне</a:t>
            </a:r>
          </a:p>
          <a:p>
            <a:r>
              <a:rPr lang="ru-RU" dirty="0"/>
              <a:t>Три дороги</a:t>
            </a:r>
          </a:p>
          <a:p>
            <a:r>
              <a:rPr lang="ru-RU" dirty="0"/>
              <a:t>У меня в портфеле</a:t>
            </a:r>
          </a:p>
          <a:p>
            <a:r>
              <a:rPr lang="ru-RU" dirty="0"/>
              <a:t>Устный счёт</a:t>
            </a:r>
          </a:p>
          <a:p>
            <a:r>
              <a:rPr lang="ru-RU" dirty="0"/>
              <a:t>Хворостина</a:t>
            </a:r>
          </a:p>
          <a:p>
            <a:r>
              <a:rPr lang="ru-RU" dirty="0"/>
              <a:t>Ходули</a:t>
            </a:r>
          </a:p>
          <a:p>
            <a:r>
              <a:rPr lang="ru-RU" dirty="0"/>
              <a:t>Честное гусеничное</a:t>
            </a:r>
          </a:p>
          <a:p>
            <a:r>
              <a:rPr lang="ru-RU" dirty="0" err="1"/>
              <a:t>Читалочка</a:t>
            </a:r>
            <a:endParaRPr lang="ru-RU" dirty="0"/>
          </a:p>
          <a:p>
            <a:r>
              <a:rPr lang="ru-RU" dirty="0"/>
              <a:t>Что всего милее</a:t>
            </a:r>
          </a:p>
        </p:txBody>
      </p:sp>
      <p:pic>
        <p:nvPicPr>
          <p:cNvPr id="5" name="Picture 2" descr="C:\Documents and Settings\Admin\Рабочий стол\новая копилка\ра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4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4F4F4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92</TotalTime>
  <Words>426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Детские писатели  и поэты</vt:lpstr>
      <vt:lpstr>Волков Александр Мелентьевич 1891-1977</vt:lpstr>
      <vt:lpstr>Презентация PowerPoint</vt:lpstr>
      <vt:lpstr>Носов Николай Николаевич 1908-1976</vt:lpstr>
      <vt:lpstr>Презентация PowerPoint</vt:lpstr>
      <vt:lpstr>Успенский Эдуард Николаевич </vt:lpstr>
      <vt:lpstr>В 1960-70 годах вышли книги «Вниз по волшебной реке» и «Крокодил Гена и его друзья». Совместно с Романом Качановым автор создал пьесы «Чебурашка и его друзья», «Наследство Бахрама», «Отпуск крокодила Гены». </vt:lpstr>
      <vt:lpstr>Валентин Дмитриевич Берестов 1928-1998</vt:lpstr>
      <vt:lpstr>Презентация PowerPoint</vt:lpstr>
      <vt:lpstr>Источники: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писатели и поэты</dc:title>
  <dc:creator>Admin</dc:creator>
  <cp:lastModifiedBy>Admin</cp:lastModifiedBy>
  <cp:revision>21</cp:revision>
  <dcterms:created xsi:type="dcterms:W3CDTF">2016-02-18T16:45:41Z</dcterms:created>
  <dcterms:modified xsi:type="dcterms:W3CDTF">2016-02-18T18:30:46Z</dcterms:modified>
</cp:coreProperties>
</file>