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74" r:id="rId3"/>
    <p:sldId id="257" r:id="rId4"/>
    <p:sldId id="276" r:id="rId5"/>
    <p:sldId id="258" r:id="rId6"/>
    <p:sldId id="272" r:id="rId7"/>
    <p:sldId id="263" r:id="rId8"/>
    <p:sldId id="271" r:id="rId9"/>
    <p:sldId id="273" r:id="rId10"/>
    <p:sldId id="275" r:id="rId11"/>
    <p:sldId id="264" r:id="rId12"/>
    <p:sldId id="265" r:id="rId13"/>
    <p:sldId id="269" r:id="rId14"/>
    <p:sldId id="267" r:id="rId15"/>
    <p:sldId id="268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8AB2F-A8E3-4188-9C3E-7C0DDD95B51F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2DFDB-1643-4228-9AFE-B54881037A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8AB2F-A8E3-4188-9C3E-7C0DDD95B51F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2DFDB-1643-4228-9AFE-B54881037A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8AB2F-A8E3-4188-9C3E-7C0DDD95B51F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2DFDB-1643-4228-9AFE-B54881037A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8AB2F-A8E3-4188-9C3E-7C0DDD95B51F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2DFDB-1643-4228-9AFE-B54881037A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8AB2F-A8E3-4188-9C3E-7C0DDD95B51F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2DFDB-1643-4228-9AFE-B54881037A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8AB2F-A8E3-4188-9C3E-7C0DDD95B51F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2DFDB-1643-4228-9AFE-B54881037A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8AB2F-A8E3-4188-9C3E-7C0DDD95B51F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2DFDB-1643-4228-9AFE-B54881037A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8AB2F-A8E3-4188-9C3E-7C0DDD95B51F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2DFDB-1643-4228-9AFE-B54881037A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8AB2F-A8E3-4188-9C3E-7C0DDD95B51F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2DFDB-1643-4228-9AFE-B54881037A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8AB2F-A8E3-4188-9C3E-7C0DDD95B51F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2DFDB-1643-4228-9AFE-B54881037A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8AB2F-A8E3-4188-9C3E-7C0DDD95B51F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A52DFDB-1643-4228-9AFE-B54881037A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F38AB2F-A8E3-4188-9C3E-7C0DDD95B51F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A52DFDB-1643-4228-9AFE-B54881037A6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857232"/>
            <a:ext cx="7851648" cy="321471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>
                <a:solidFill>
                  <a:schemeClr val="tx2">
                    <a:lumMod val="25000"/>
                  </a:schemeClr>
                </a:solidFill>
              </a:rPr>
              <a:t>Тема: </a:t>
            </a:r>
            <a:br>
              <a:rPr lang="ru-RU" sz="4000" dirty="0" smtClean="0">
                <a:solidFill>
                  <a:schemeClr val="tx2">
                    <a:lumMod val="25000"/>
                  </a:schemeClr>
                </a:solidFill>
              </a:rPr>
            </a:br>
            <a:r>
              <a:rPr lang="ru-RU" sz="4000" dirty="0" smtClean="0">
                <a:solidFill>
                  <a:schemeClr val="tx2">
                    <a:lumMod val="25000"/>
                  </a:schemeClr>
                </a:solidFill>
              </a:rPr>
              <a:t> «Развитие мелкой моторики </a:t>
            </a:r>
            <a:r>
              <a:rPr lang="ru-RU" sz="4000" dirty="0" smtClean="0">
                <a:solidFill>
                  <a:schemeClr val="tx2">
                    <a:lumMod val="25000"/>
                  </a:schemeClr>
                </a:solidFill>
              </a:rPr>
              <a:t>рук </a:t>
            </a:r>
            <a:r>
              <a:rPr lang="ru-RU" sz="4000" dirty="0" smtClean="0">
                <a:solidFill>
                  <a:schemeClr val="tx2">
                    <a:lumMod val="25000"/>
                  </a:schemeClr>
                </a:solidFill>
              </a:rPr>
              <a:t>детей через нетрадиционные </a:t>
            </a:r>
            <a:r>
              <a:rPr lang="ru-RU" sz="4000" dirty="0" smtClean="0">
                <a:solidFill>
                  <a:schemeClr val="tx2">
                    <a:lumMod val="25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tx2">
                    <a:lumMod val="25000"/>
                  </a:schemeClr>
                </a:solidFill>
              </a:rPr>
            </a:br>
            <a:r>
              <a:rPr lang="ru-RU" sz="4000" dirty="0" smtClean="0">
                <a:solidFill>
                  <a:schemeClr val="tx2">
                    <a:lumMod val="25000"/>
                  </a:schemeClr>
                </a:solidFill>
              </a:rPr>
              <a:t>способы  </a:t>
            </a:r>
            <a:r>
              <a:rPr lang="ru-RU" sz="4000" dirty="0" smtClean="0">
                <a:solidFill>
                  <a:schemeClr val="tx2">
                    <a:lumMod val="25000"/>
                  </a:schemeClr>
                </a:solidFill>
              </a:rPr>
              <a:t>рисования.»</a:t>
            </a:r>
            <a:endParaRPr lang="ru-RU" sz="400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143380"/>
            <a:ext cx="7253310" cy="150019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Подготовила: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Воспитатель </a:t>
            </a:r>
          </a:p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                                                               Алова 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Наталья Павловна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</a:t>
            </a:r>
            <a:r>
              <a:rPr lang="ru-RU" b="1" dirty="0" smtClean="0"/>
              <a:t>Рисование нитью</a:t>
            </a:r>
            <a:endParaRPr lang="ru-RU" b="1" dirty="0"/>
          </a:p>
        </p:txBody>
      </p:sp>
      <p:pic>
        <p:nvPicPr>
          <p:cNvPr id="4" name="Содержимое 3" descr="260799_html_4b88104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8375" y="2439194"/>
            <a:ext cx="4667250" cy="3381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Рисование  </a:t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мятой бумагой</a:t>
            </a:r>
            <a:endParaRPr lang="ru-RU" dirty="0"/>
          </a:p>
        </p:txBody>
      </p:sp>
      <p:pic>
        <p:nvPicPr>
          <p:cNvPr id="6" name="Содержимое 5" descr="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2000241"/>
            <a:ext cx="5143536" cy="35004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8676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Рисование </a:t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по мокрой бумаге</a:t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/>
          </a:p>
        </p:txBody>
      </p:sp>
      <p:pic>
        <p:nvPicPr>
          <p:cNvPr id="4" name="Содержимое 3" descr="4abb6c43558b420f20a23a938f70da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1928802"/>
            <a:ext cx="5538788" cy="37147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675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Рисование пальчиками, ладошкой</a:t>
            </a:r>
            <a:endParaRPr lang="ru-RU" b="1" dirty="0"/>
          </a:p>
        </p:txBody>
      </p:sp>
      <p:pic>
        <p:nvPicPr>
          <p:cNvPr id="7" name="Содержимое 6" descr="5231855e1bdb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2143116"/>
            <a:ext cx="5715040" cy="3441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Монотипия</a:t>
            </a:r>
            <a:endParaRPr lang="ru-RU" dirty="0"/>
          </a:p>
        </p:txBody>
      </p:sp>
      <p:pic>
        <p:nvPicPr>
          <p:cNvPr id="4" name="Содержимое 3" descr="2517_df35b954b9c2e62474345901455a53d8.jp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2000240"/>
            <a:ext cx="5849463" cy="3643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257176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Рисование песком, крупой, солью, скорлупой.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/>
          </a:p>
        </p:txBody>
      </p:sp>
      <p:pic>
        <p:nvPicPr>
          <p:cNvPr id="7" name="Содержимое 6" descr="risuem-na-manke-i-mankoj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2428868"/>
            <a:ext cx="3497796" cy="3000396"/>
          </a:xfrm>
        </p:spPr>
      </p:pic>
      <p:pic>
        <p:nvPicPr>
          <p:cNvPr id="20482" name="Picture 2" descr="C:\Users\Анна\Desktop\зим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428868"/>
            <a:ext cx="3581400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653606"/>
          </a:xfrm>
        </p:spPr>
        <p:txBody>
          <a:bodyPr/>
          <a:lstStyle/>
          <a:p>
            <a:r>
              <a:rPr lang="ru-RU" dirty="0" smtClean="0"/>
              <a:t>     </a:t>
            </a:r>
            <a:r>
              <a:rPr lang="ru-RU" i="1" dirty="0" smtClean="0">
                <a:solidFill>
                  <a:srgbClr val="FF0000"/>
                </a:solidFill>
              </a:rPr>
              <a:t>СПАСИБО ЗА ВНИМАНИЕ!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large-177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736" y="928670"/>
            <a:ext cx="3714776" cy="20717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857250"/>
            <a:ext cx="8229600" cy="5467350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По развитию и совершенствованию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«тонких» движений пальцев рук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предлагается разнообразные методики.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lvl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        «Пальчиковая  гимнастика»</a:t>
            </a:r>
          </a:p>
          <a:p>
            <a:pPr lvl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       «Пальчиковые игры»</a:t>
            </a:r>
          </a:p>
          <a:p>
            <a:pPr lvl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      «Система игровых упражнений».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0100" y="642918"/>
            <a:ext cx="7358114" cy="47149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700" b="1" i="1" dirty="0" smtClean="0"/>
              <a:t>«Нетрадиционные техники рисования </a:t>
            </a:r>
            <a:br>
              <a:rPr lang="ru-RU" sz="2700" b="1" i="1" dirty="0" smtClean="0"/>
            </a:br>
            <a:r>
              <a:rPr lang="ru-RU" sz="2700" b="1" i="1" dirty="0" smtClean="0"/>
              <a:t>помогут детям почувствовать себя </a:t>
            </a:r>
            <a:br>
              <a:rPr lang="ru-RU" sz="2700" b="1" i="1" dirty="0" smtClean="0"/>
            </a:br>
            <a:r>
              <a:rPr lang="ru-RU" sz="2700" b="1" i="1" dirty="0" smtClean="0"/>
              <a:t>свободными, помогут раскрепоститься, </a:t>
            </a:r>
            <a:br>
              <a:rPr lang="ru-RU" sz="2700" b="1" i="1" dirty="0" smtClean="0"/>
            </a:br>
            <a:r>
              <a:rPr lang="ru-RU" sz="2700" b="1" i="1" dirty="0" smtClean="0"/>
              <a:t>увидеть и передать на бумаге то, что обычными способами сделать намного труднее. А главное, нетрадиционные техники рисования дают ребёнку возможность удивиться и порадоваться миру».</a:t>
            </a:r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2700" dirty="0" smtClean="0"/>
              <a:t>                                                                               М. </a:t>
            </a:r>
            <a:r>
              <a:rPr lang="ru-RU" sz="2700" dirty="0" err="1" smtClean="0"/>
              <a:t>Шклярова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4400" dirty="0" smtClean="0"/>
              <a:t>Нетрадиционные способы рисования помогают: 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2143116"/>
            <a:ext cx="8229600" cy="4174806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 развить личность ребёнка;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выражать своё творческое начало и своё           собственное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«Я»;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воспринимать многогранный 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    окружающий мир;      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сочетать материалы и инструменты;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воспитывать интерес рисованию.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714356"/>
            <a:ext cx="6072230" cy="292895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 </a:t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800" b="1" dirty="0" smtClean="0"/>
              <a:t> </a:t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3600" b="1" dirty="0" smtClean="0"/>
              <a:t>Виды техники </a:t>
            </a:r>
            <a:br>
              <a:rPr lang="ru-RU" sz="3600" b="1" dirty="0" smtClean="0"/>
            </a:br>
            <a:r>
              <a:rPr lang="ru-RU" sz="3600" b="1" dirty="0" smtClean="0"/>
              <a:t>нетрадиционного рисования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Тычок  жесткой полусухой кистью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endParaRPr lang="ru-RU" sz="4000" dirty="0"/>
          </a:p>
        </p:txBody>
      </p:sp>
      <p:pic>
        <p:nvPicPr>
          <p:cNvPr id="4103" name="Picture 7" descr="C:\Users\Анна\Desktop\11740_html_m410ff043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571744"/>
            <a:ext cx="4286280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Свеча +акварель</a:t>
            </a:r>
            <a:endParaRPr lang="ru-RU" b="1" dirty="0"/>
          </a:p>
        </p:txBody>
      </p:sp>
      <p:pic>
        <p:nvPicPr>
          <p:cNvPr id="4" name="Содержимое 3" descr="3582488-4f509b8272bf327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928802"/>
            <a:ext cx="3429024" cy="3357586"/>
          </a:xfrm>
        </p:spPr>
      </p:pic>
      <p:pic>
        <p:nvPicPr>
          <p:cNvPr id="21506" name="Picture 2" descr="C:\Users\Анна\Desktop\netradicionnoe_risovanie_v_detskom_sadu_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928802"/>
            <a:ext cx="3442014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675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54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5400" b="1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54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5400" b="1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54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5400" b="1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54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5400" b="1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54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5400" b="1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54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5400" b="1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54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400" b="1" i="1" dirty="0" smtClean="0">
                <a:solidFill>
                  <a:schemeClr val="accent1">
                    <a:lumMod val="75000"/>
                  </a:schemeClr>
                </a:solidFill>
              </a:rPr>
              <a:t>Рисование ватными</a:t>
            </a:r>
            <a:br>
              <a:rPr lang="ru-RU" sz="44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400" b="1" i="1" dirty="0" smtClean="0">
                <a:solidFill>
                  <a:schemeClr val="accent1">
                    <a:lumMod val="75000"/>
                  </a:schemeClr>
                </a:solidFill>
              </a:rPr>
              <a:t> палочками</a:t>
            </a:r>
            <a:r>
              <a:rPr lang="ru-RU" sz="4400" i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4400" dirty="0"/>
          </a:p>
        </p:txBody>
      </p:sp>
      <p:pic>
        <p:nvPicPr>
          <p:cNvPr id="4" name="Содержимое 3" descr="8(380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2143116"/>
            <a:ext cx="5715040" cy="3643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Отпечаток листьев</a:t>
            </a:r>
            <a:endParaRPr lang="ru-RU" dirty="0"/>
          </a:p>
        </p:txBody>
      </p:sp>
      <p:pic>
        <p:nvPicPr>
          <p:cNvPr id="4" name="Содержимое 3" descr="image_15269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2000240"/>
            <a:ext cx="5715040" cy="35004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</a:t>
            </a:r>
            <a:r>
              <a:rPr lang="ru-RU" b="1" dirty="0" smtClean="0"/>
              <a:t>Печатки из картофеля</a:t>
            </a:r>
            <a:endParaRPr lang="ru-RU" b="1" dirty="0"/>
          </a:p>
        </p:txBody>
      </p:sp>
      <p:pic>
        <p:nvPicPr>
          <p:cNvPr id="4" name="Содержимое 3" descr="_524b8f5d7782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928802"/>
            <a:ext cx="6572296" cy="37258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330</TotalTime>
  <Words>103</Words>
  <Application>Microsoft Office PowerPoint</Application>
  <PresentationFormat>Экран (4:3)</PresentationFormat>
  <Paragraphs>32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 Тема:   «Развитие мелкой моторики рук детей через нетрадиционные  способы  рисования.»</vt:lpstr>
      <vt:lpstr>Слайд 2</vt:lpstr>
      <vt:lpstr> «Нетрадиционные техники рисования  помогут детям почувствовать себя  свободными, помогут раскрепоститься,  увидеть и передать на бумаге то, что обычными способами сделать намного труднее. А главное, нетрадиционные техники рисования дают ребёнку возможность удивиться и порадоваться миру».                                                                                М. Шклярова </vt:lpstr>
      <vt:lpstr> Нетрадиционные способы рисования помогают: </vt:lpstr>
      <vt:lpstr>                                                 Виды техники  нетрадиционного рисования  Тычок  жесткой полусухой кистью  </vt:lpstr>
      <vt:lpstr>Свеча +акварель</vt:lpstr>
      <vt:lpstr>       Рисование ватными  палочками.</vt:lpstr>
      <vt:lpstr>Отпечаток листьев</vt:lpstr>
      <vt:lpstr>     Печатки из картофеля</vt:lpstr>
      <vt:lpstr>           Рисование нитью</vt:lpstr>
      <vt:lpstr>Рисование   мятой бумагой</vt:lpstr>
      <vt:lpstr>Рисование  по мокрой бумаге </vt:lpstr>
      <vt:lpstr>Рисование пальчиками, ладошкой</vt:lpstr>
      <vt:lpstr>Монотипия</vt:lpstr>
      <vt:lpstr> Рисование песком, крупой, солью, скорлупой.  </vt:lpstr>
      <vt:lpstr>    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  «Развитие мелкой моторики  детей через нетрадиционные способы  рисования.»</dc:title>
  <dc:creator>Анна</dc:creator>
  <cp:lastModifiedBy>Анна</cp:lastModifiedBy>
  <cp:revision>35</cp:revision>
  <dcterms:created xsi:type="dcterms:W3CDTF">2015-05-14T12:29:57Z</dcterms:created>
  <dcterms:modified xsi:type="dcterms:W3CDTF">2015-05-21T06:40:08Z</dcterms:modified>
</cp:coreProperties>
</file>