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861F6-4281-45C7-AE41-10A690CD9CE4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C5417-DAB7-4C1D-B472-E16B9A178C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«Информационный уголок для родителей «</a:t>
            </a:r>
            <a:r>
              <a:rPr lang="ru-RU" dirty="0" smtClean="0">
                <a:solidFill>
                  <a:srgbClr val="00B050"/>
                </a:solidFill>
              </a:rPr>
              <a:t>В нашем теремке</a:t>
            </a:r>
            <a:r>
              <a:rPr lang="ru-RU" dirty="0" smtClean="0">
                <a:solidFill>
                  <a:srgbClr val="00B0F0"/>
                </a:solidFill>
              </a:rPr>
              <a:t>»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Выполнила воспитатель МБДОУ «Детский сад №6» г. Верещагино 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Жданова Надежда Николаевна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2015 год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Визитка группы</a:t>
            </a:r>
            <a:br>
              <a:rPr lang="ru-RU" sz="6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Взрослых и ребят в приемной гостеприимно встречают герои сказки «Теремок»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Данный информационный уголок – результат совместной работы родителей и воспитателей.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приёмная\IMG_954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71670" y="2000240"/>
            <a:ext cx="5334035" cy="4000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Информация для родителей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представлена по разделам: «Информация» (размещаются объявления, нормативные документы, приказы, распоряжения), «с утра до вечера» (режим дня группы ), «Мы занимаемся» (сетка занятий), «Советы логопеда» (</a:t>
            </a:r>
            <a:r>
              <a:rPr lang="ru-RU" sz="2000" dirty="0" err="1" smtClean="0">
                <a:solidFill>
                  <a:srgbClr val="FF0000"/>
                </a:solidFill>
              </a:rPr>
              <a:t>педстатьи</a:t>
            </a:r>
            <a:r>
              <a:rPr lang="ru-RU" sz="2000" dirty="0" smtClean="0">
                <a:solidFill>
                  <a:srgbClr val="FF0000"/>
                </a:solidFill>
              </a:rPr>
              <a:t> по речевому развитию детей).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Picture 2" descr="F:\приёмная\IMG_954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2" y="2786058"/>
            <a:ext cx="4286280" cy="35004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F:\приёмная\IMG_954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38690" y="2786058"/>
            <a:ext cx="4191028" cy="35004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Информация для родителей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Представлена по разделам: «Обратите внимание» (объявления о проводимых мероприятиях в группе и детском саду), «Говорим спасибо» ( благодарность за оказанную помощь в организации образовательного процесса ), «На досуге с ребенком» ( что повторить с ребенком в рамках содержания образовательной программы ДОУ)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4" name="Picture 2" descr="F:\приёмная\IMG_954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42910" y="3500438"/>
            <a:ext cx="3524275" cy="26432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F:\приёмная\IMG_954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429256" y="3500438"/>
            <a:ext cx="3524275" cy="26432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Информация для родителей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Представлена по разделам: «Я хочу расти здоровым» ( информируем о профилактических мероприятиях на месяц, в период карантина по гриппу), «Меню» (</a:t>
            </a:r>
            <a:r>
              <a:rPr lang="ru-RU" sz="2000" dirty="0" err="1" smtClean="0">
                <a:solidFill>
                  <a:srgbClr val="FF0000"/>
                </a:solidFill>
              </a:rPr>
              <a:t>меню</a:t>
            </a:r>
            <a:r>
              <a:rPr lang="ru-RU" sz="2000" dirty="0" smtClean="0">
                <a:solidFill>
                  <a:srgbClr val="FF0000"/>
                </a:solidFill>
              </a:rPr>
              <a:t> на текущий день)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" name="Picture 4" descr="F:\приёмная\IMG_955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28794" y="2857496"/>
            <a:ext cx="5000660" cy="37504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Информация для родителей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200" dirty="0" smtClean="0">
                <a:solidFill>
                  <a:srgbClr val="FF0000"/>
                </a:solidFill>
              </a:rPr>
              <a:t>Дополнительно размещаем на шкафчиках папки – передвижки по волнующим вопросам обучения и воспитания детей, на уровне глаз ребенка расположены материалы выставок работ и фотовыставок, творческие работы детей.</a:t>
            </a:r>
            <a:endParaRPr lang="ru-RU" sz="22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G:\ФОТО РАБОТА проект моя семья\РАБОТА ФОТО 0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58" y="2998796"/>
            <a:ext cx="4214842" cy="3573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G:\ФОТО РАБОТА проект моя семья\РАБОТА ФОТО 00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0628" y="3000372"/>
            <a:ext cx="3947027" cy="3571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488"/>
            <a:ext cx="8229600" cy="3857652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45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«Информационный уголок для родителей «В нашем теремке»</vt:lpstr>
      <vt:lpstr>Визитка группы Взрослых и ребят в приемной гостеприимно встречают герои сказки «Теремок» Данный информационный уголок – результат совместной работы родителей и воспитателей.</vt:lpstr>
      <vt:lpstr>Информация для родителей представлена по разделам: «Информация» (размещаются объявления, нормативные документы, приказы, распоряжения), «с утра до вечера» (режим дня группы ), «Мы занимаемся» (сетка занятий), «Советы логопеда» (педстатьи по речевому развитию детей).</vt:lpstr>
      <vt:lpstr>Информация для родителей Представлена по разделам: «Обратите внимание» (объявления о проводимых мероприятиях в группе и детском саду), «Говорим спасибо» ( благодарность за оказанную помощь в организации образовательного процесса ), «На досуге с ребенком» ( что повторить с ребенком в рамках содержания образовательной программы ДОУ)</vt:lpstr>
      <vt:lpstr>Информация для родителей Представлена по разделам: «Я хочу расти здоровым» ( информируем о профилактических мероприятиях на месяц, в период карантина по гриппу), «Меню» (меню на текущий день)</vt:lpstr>
      <vt:lpstr>Информация для родителей Дополнительно размещаем на шкафчиках папки – передвижки по волнующим вопросам обучения и воспитания детей, на уровне глаз ребенка расположены материалы выставок работ и фотовыставок, творческие работы детей.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«Информационный уголок для родителей «В нашем теремке»</dc:title>
  <dc:creator>USER</dc:creator>
  <cp:lastModifiedBy>USER</cp:lastModifiedBy>
  <cp:revision>12</cp:revision>
  <dcterms:created xsi:type="dcterms:W3CDTF">2015-09-14T13:38:49Z</dcterms:created>
  <dcterms:modified xsi:type="dcterms:W3CDTF">2015-10-04T12:41:06Z</dcterms:modified>
</cp:coreProperties>
</file>