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4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E19-64D0-4FD4-B698-4B047E58C4C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F7B-4217-41CD-BF60-2DD0AB1A8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E19-64D0-4FD4-B698-4B047E58C4C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F7B-4217-41CD-BF60-2DD0AB1A8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E19-64D0-4FD4-B698-4B047E58C4C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F7B-4217-41CD-BF60-2DD0AB1A861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E19-64D0-4FD4-B698-4B047E58C4C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F7B-4217-41CD-BF60-2DD0AB1A86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E19-64D0-4FD4-B698-4B047E58C4C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F7B-4217-41CD-BF60-2DD0AB1A8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E19-64D0-4FD4-B698-4B047E58C4C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F7B-4217-41CD-BF60-2DD0AB1A86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E19-64D0-4FD4-B698-4B047E58C4C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F7B-4217-41CD-BF60-2DD0AB1A8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E19-64D0-4FD4-B698-4B047E58C4C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F7B-4217-41CD-BF60-2DD0AB1A8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E19-64D0-4FD4-B698-4B047E58C4C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F7B-4217-41CD-BF60-2DD0AB1A8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E19-64D0-4FD4-B698-4B047E58C4C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F7B-4217-41CD-BF60-2DD0AB1A861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E19-64D0-4FD4-B698-4B047E58C4C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F7B-4217-41CD-BF60-2DD0AB1A86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96FE19-64D0-4FD4-B698-4B047E58C4C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90DF7B-4217-41CD-BF60-2DD0AB1A86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0327"/>
            <a:ext cx="9144000" cy="328352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 №7»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Калач Воронежской области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на присуждение Премии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общественного государственного признания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Добронежец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5" y="3713018"/>
            <a:ext cx="9144000" cy="2673927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НОМИНАЦИЯ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«НАШ ДОМ»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818" y="1474372"/>
            <a:ext cx="7457586" cy="49704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Ветряная мельница знакомит ребят с предметами русского быта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5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316" y="1475107"/>
            <a:ext cx="3779664" cy="53828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грибок с песочницей вырос на участке малышей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2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583" y="1585164"/>
            <a:ext cx="8213216" cy="47488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забавные животные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5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163" y="1276789"/>
            <a:ext cx="7860055" cy="52373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гусеница-часть игровой площадки старшей группы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545" y="1386587"/>
            <a:ext cx="7360585" cy="49058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 после подвижных игр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44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37" y="1345099"/>
            <a:ext cx="7485320" cy="49888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ребята принимают участие в проекте «Зеленый огород»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5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291" y="1356389"/>
            <a:ext cx="7358563" cy="49083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Сказочный осенний  прудик на участке средней группы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5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28" y="1413691"/>
            <a:ext cx="3629539" cy="54443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Необычный зайчик притаился у березок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2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219" y="1313832"/>
            <a:ext cx="8137145" cy="54219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Цветочная композиция –часть общей клумбы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0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746" y="1307282"/>
            <a:ext cx="7955685" cy="53037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краски осени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7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2757" y="1717964"/>
            <a:ext cx="9877777" cy="4408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 Коллектив МКДОУ «Центр развития ребенка – детский сад №7» уделяет огромное  внимание эстетическому оформлению и облагораживанию территории детского сада. Педагоги стараются создать удивительную среду, в которой дети становились бы душевно более тонкими, чуткими к окружающей их природе и миру. Каждый уголок территории нашего сада несет полезную информацию, будит чувства и вызывает желание познать новое. Все это позволяет сделать прогулки максимально интересными и эмоционально насыщенными.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83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945" y="1524338"/>
            <a:ext cx="7359939" cy="49066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сказке конец, а кто слушал – молодец!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90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746" y="1325757"/>
            <a:ext cx="7595466" cy="50636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Юные актеры кукольного театра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35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873" y="1307282"/>
            <a:ext cx="7872558" cy="52483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наших родителей золотые руки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4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546" y="1375670"/>
            <a:ext cx="7622492" cy="50830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современная змейка – отличное развлечение для 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21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36" y="1303573"/>
            <a:ext cx="7817811" cy="52105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– мухомор- удачное место для совместных игр на свежем воздухе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04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290" y="1601784"/>
            <a:ext cx="7664061" cy="51093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паровозик отправляется в путешествие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2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291" y="1409764"/>
            <a:ext cx="7762383" cy="51736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из багряных  астр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84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473" y="1302662"/>
            <a:ext cx="7900267" cy="52668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 в осенний лес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50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618" y="1355310"/>
            <a:ext cx="8254035" cy="55026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гость у малышей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09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54" y="1200042"/>
            <a:ext cx="8381640" cy="52309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есть и сад, и беседка для ребят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3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927" y="1379580"/>
            <a:ext cx="7985991" cy="53607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вход МКДОУ «ЦРР – детский сад №7»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983" y="1479491"/>
            <a:ext cx="7885546" cy="52570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утро приветствуют ребят и родителей дельфины ручной работы.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2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419" y="1491105"/>
            <a:ext cx="7802609" cy="52030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797" y="365125"/>
            <a:ext cx="10726003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Прекрасная цветочная клумба располагается у центрального входа детского сада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6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095" y="1690688"/>
            <a:ext cx="8108044" cy="50453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спортивной игровой зоны с яркими красками цветочной клумбы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6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573" y="1650546"/>
            <a:ext cx="7790719" cy="50450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Белогривая лошадка ежедневно вызывает восторг у ребят детского сада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0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383" y="1497398"/>
            <a:ext cx="7069660" cy="47118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Замечательная грибная полянка на участке старшей группы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1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364" y="1661340"/>
            <a:ext cx="6942925" cy="46310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Цветочная бабочка – прекрасное украшение общей клумбы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86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498</TotalTime>
  <Words>274</Words>
  <Application>Microsoft Office PowerPoint</Application>
  <PresentationFormat>Произвольный</PresentationFormat>
  <Paragraphs>32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Муниципальное казенное дошкольное образовательное учреждение «Центр развития ребенка – детский сад  №7» г. Калач Воронежской области    Конкурс на присуждение Премии общественного государственного признания «Добронежец» </vt:lpstr>
      <vt:lpstr>ВВЕДЕНИЕ</vt:lpstr>
      <vt:lpstr>Центральный вход МКДОУ «ЦРР – детский сад №7»</vt:lpstr>
      <vt:lpstr>Каждое утро приветствуют ребят и родителей дельфины ручной работы.</vt:lpstr>
      <vt:lpstr>Прекрасная цветочная клумба располагается у центрального входа детского сада</vt:lpstr>
      <vt:lpstr>Сочетание спортивной игровой зоны с яркими красками цветочной клумбы</vt:lpstr>
      <vt:lpstr>Белогривая лошадка ежедневно вызывает восторг у ребят детского сада </vt:lpstr>
      <vt:lpstr>Замечательная грибная полянка на участке старшей группы</vt:lpstr>
      <vt:lpstr>Цветочная бабочка – прекрасное украшение общей клумбы</vt:lpstr>
      <vt:lpstr>Ветряная мельница знакомит ребят с предметами русского быта</vt:lpstr>
      <vt:lpstr>Новый грибок с песочницей вырос на участке малышей</vt:lpstr>
      <vt:lpstr>Наши забавные животные</vt:lpstr>
      <vt:lpstr>Спортивная гусеница-часть игровой площадки старшей группы</vt:lpstr>
      <vt:lpstr>Отдых после подвижных игр</vt:lpstr>
      <vt:lpstr>Ежегодно ребята принимают участие в проекте «Зеленый огород»</vt:lpstr>
      <vt:lpstr>Сказочный осенний  прудик на участке средней группы</vt:lpstr>
      <vt:lpstr>Необычный зайчик притаился у березок</vt:lpstr>
      <vt:lpstr>Цветочная композиция –часть общей клумбы</vt:lpstr>
      <vt:lpstr>Яркие краски осени</vt:lpstr>
      <vt:lpstr>Вот и сказке конец, а кто слушал – молодец!</vt:lpstr>
      <vt:lpstr>Юные актеры кукольного театра</vt:lpstr>
      <vt:lpstr>У наших родителей золотые руки</vt:lpstr>
      <vt:lpstr>Новая современная змейка – отличное развлечение для детей</vt:lpstr>
      <vt:lpstr>Стол – мухомор- удачное место для совместных игр на свежем воздухе</vt:lpstr>
      <vt:lpstr>Волшебный паровозик отправляется в путешествие</vt:lpstr>
      <vt:lpstr>Дорожка из багряных  астр</vt:lpstr>
      <vt:lpstr>Поездка в осенний лес</vt:lpstr>
      <vt:lpstr>Интересный гость у малышей</vt:lpstr>
      <vt:lpstr>На участке есть и сад, и беседка для ребят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Зеленкова</dc:creator>
  <cp:lastModifiedBy>User</cp:lastModifiedBy>
  <cp:revision>26</cp:revision>
  <dcterms:created xsi:type="dcterms:W3CDTF">2015-10-05T08:44:48Z</dcterms:created>
  <dcterms:modified xsi:type="dcterms:W3CDTF">2016-02-18T10:00:47Z</dcterms:modified>
</cp:coreProperties>
</file>