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E6F99-CF30-43AC-B6E1-EEFC8EE1AE9E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E8A50-08FD-4EAD-9B77-DCAC4C3CCC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A50-08FD-4EAD-9B77-DCAC4C3CCC0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A50-08FD-4EAD-9B77-DCAC4C3CCC0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A50-08FD-4EAD-9B77-DCAC4C3CCC0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A50-08FD-4EAD-9B77-DCAC4C3CCC0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A50-08FD-4EAD-9B77-DCAC4C3CCC0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A50-08FD-4EAD-9B77-DCAC4C3CCC0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A50-08FD-4EAD-9B77-DCAC4C3CCC0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A50-08FD-4EAD-9B77-DCAC4C3CCC0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8A50-08FD-4EAD-9B77-DCAC4C3CCC0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8EFBE6-9871-4D30-9353-89C72BDB9225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6CB699-EDC9-4385-B1A7-C7FB70BC4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1" y="1071546"/>
            <a:ext cx="546346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Викторина про</a:t>
            </a:r>
          </a:p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футбол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http://zanimatika.narod.ru/Futbol_ramk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14686"/>
            <a:ext cx="3286116" cy="316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1"/>
            <a:ext cx="900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bg1"/>
                </a:solidFill>
              </a:rPr>
              <a:t>       Какая </a:t>
            </a:r>
            <a:r>
              <a:rPr lang="ru-RU" sz="3200" dirty="0" smtClean="0">
                <a:solidFill>
                  <a:schemeClr val="bg1"/>
                </a:solidFill>
              </a:rPr>
              <a:t>спортивная игра является самой популярной в мире</a:t>
            </a:r>
            <a:r>
              <a:rPr lang="ru-RU" sz="3200" dirty="0" smtClean="0">
                <a:solidFill>
                  <a:schemeClr val="bg1"/>
                </a:solidFill>
              </a:rPr>
              <a:t>?</a:t>
            </a:r>
          </a:p>
          <a:p>
            <a:pPr marL="914400" lvl="1" indent="-457200" algn="r"/>
            <a:r>
              <a:rPr lang="ru-RU" sz="3200" i="1" dirty="0" smtClean="0">
                <a:solidFill>
                  <a:schemeClr val="bg1"/>
                </a:solidFill>
              </a:rPr>
              <a:t>   </a:t>
            </a:r>
            <a:r>
              <a:rPr lang="ru-RU" sz="3200" i="1" dirty="0" smtClean="0">
                <a:solidFill>
                  <a:srgbClr val="FF0000"/>
                </a:solidFill>
              </a:rPr>
              <a:t>(</a:t>
            </a:r>
            <a:r>
              <a:rPr lang="ru-RU" sz="3200" b="1" i="1" dirty="0">
                <a:solidFill>
                  <a:srgbClr val="FF0000"/>
                </a:solidFill>
              </a:rPr>
              <a:t>Футбол</a:t>
            </a:r>
            <a:r>
              <a:rPr lang="ru-RU" sz="3200" i="1" dirty="0" smtClean="0">
                <a:solidFill>
                  <a:srgbClr val="FF0000"/>
                </a:solidFill>
              </a:rPr>
              <a:t>.)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2000241"/>
            <a:ext cx="9108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Как </a:t>
            </a:r>
            <a:r>
              <a:rPr lang="ru-RU" sz="3200" dirty="0">
                <a:solidFill>
                  <a:schemeClr val="bg1"/>
                </a:solidFill>
              </a:rPr>
              <a:t>называют и гимнастический снаряд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и </a:t>
            </a:r>
            <a:r>
              <a:rPr lang="ru-RU" sz="3200" dirty="0">
                <a:solidFill>
                  <a:schemeClr val="bg1"/>
                </a:solidFill>
              </a:rPr>
              <a:t>верхнюю часть </a:t>
            </a:r>
            <a:r>
              <a:rPr lang="ru-RU" sz="3200" b="1" dirty="0">
                <a:solidFill>
                  <a:schemeClr val="bg1"/>
                </a:solidFill>
              </a:rPr>
              <a:t>футбольных</a:t>
            </a:r>
            <a:r>
              <a:rPr lang="ru-RU" sz="3200" dirty="0">
                <a:solidFill>
                  <a:schemeClr val="bg1"/>
                </a:solidFill>
              </a:rPr>
              <a:t> ворот?  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(Перекладина.)</a:t>
            </a:r>
          </a:p>
          <a:p>
            <a:pPr algn="r"/>
            <a:endParaRPr lang="ru-RU" sz="3200" b="1" i="1" dirty="0">
              <a:solidFill>
                <a:srgbClr val="FF0000"/>
              </a:solidFill>
            </a:endParaRPr>
          </a:p>
          <a:p>
            <a:pPr algn="r"/>
            <a:endParaRPr lang="ru-RU" sz="3200" b="1" i="1" dirty="0" smtClean="0">
              <a:solidFill>
                <a:srgbClr val="FF0000"/>
              </a:solidFill>
            </a:endParaRPr>
          </a:p>
          <a:p>
            <a:pPr algn="r"/>
            <a:endParaRPr lang="ru-RU" sz="3200" b="1" i="1" dirty="0">
              <a:solidFill>
                <a:srgbClr val="FF0000"/>
              </a:solidFill>
            </a:endParaRPr>
          </a:p>
          <a:p>
            <a:pPr algn="r"/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643314"/>
            <a:ext cx="8534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3200" dirty="0" smtClean="0">
                <a:solidFill>
                  <a:schemeClr val="bg1"/>
                </a:solidFill>
              </a:rPr>
              <a:t>Как </a:t>
            </a:r>
            <a:r>
              <a:rPr lang="ru-RU" sz="3200" dirty="0">
                <a:solidFill>
                  <a:schemeClr val="bg1"/>
                </a:solidFill>
              </a:rPr>
              <a:t>называется итог игры, в которой нет победителя? </a:t>
            </a:r>
          </a:p>
          <a:p>
            <a:pPr algn="r"/>
            <a:r>
              <a:rPr lang="ru-RU" sz="3200" b="1" i="1" dirty="0">
                <a:solidFill>
                  <a:srgbClr val="FF0000"/>
                </a:solidFill>
              </a:rPr>
              <a:t>(Ничья.)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480"/>
            <a:ext cx="90011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bg1"/>
                </a:solidFill>
              </a:rPr>
              <a:t>        Какого </a:t>
            </a:r>
            <a:r>
              <a:rPr lang="ru-RU" sz="3200" dirty="0">
                <a:solidFill>
                  <a:schemeClr val="bg1"/>
                </a:solidFill>
              </a:rPr>
              <a:t>цвета карточка в </a:t>
            </a:r>
            <a:r>
              <a:rPr lang="ru-RU" sz="3200" b="1" dirty="0">
                <a:solidFill>
                  <a:schemeClr val="bg1"/>
                </a:solidFill>
              </a:rPr>
              <a:t>футболе</a:t>
            </a:r>
            <a:r>
              <a:rPr lang="ru-RU" sz="3200" dirty="0">
                <a:solidFill>
                  <a:schemeClr val="bg1"/>
                </a:solidFill>
              </a:rPr>
              <a:t> означает удаление с поля?</a:t>
            </a:r>
          </a:p>
          <a:p>
            <a:pPr algn="r"/>
            <a:r>
              <a:rPr lang="ru-RU" sz="3200" b="1" i="1" dirty="0">
                <a:solidFill>
                  <a:srgbClr val="FF0000"/>
                </a:solidFill>
              </a:rPr>
              <a:t>(Красная.)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636912"/>
            <a:ext cx="8351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bg1"/>
                </a:solidFill>
              </a:rPr>
              <a:t>Как называется парфюмерия из плохого судьи?  </a:t>
            </a:r>
          </a:p>
          <a:p>
            <a:pPr algn="r"/>
            <a:r>
              <a:rPr lang="ru-RU" sz="3200" b="1" i="1" dirty="0">
                <a:solidFill>
                  <a:srgbClr val="FF0000"/>
                </a:solidFill>
              </a:rPr>
              <a:t>(Мыло.)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293096"/>
            <a:ext cx="8821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bg1"/>
                </a:solidFill>
              </a:rPr>
              <a:t>Сколько очков получает </a:t>
            </a:r>
            <a:r>
              <a:rPr lang="ru-RU" sz="3200" b="1" dirty="0" smtClean="0">
                <a:solidFill>
                  <a:schemeClr val="bg1"/>
                </a:solidFill>
              </a:rPr>
              <a:t>футбольная</a:t>
            </a:r>
            <a:r>
              <a:rPr lang="ru-RU" sz="3200" dirty="0" smtClean="0">
                <a:solidFill>
                  <a:schemeClr val="bg1"/>
                </a:solidFill>
              </a:rPr>
              <a:t> команда, проигравшая в матче?</a:t>
            </a: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(Ноль.)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29624"/>
            <a:ext cx="85324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Название какой части человеческого тела фигурирует в названии спортивной игры футбол?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А. Колено.                                                                 В. Голова.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Б. Ступня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.                                                                 Г. Голень.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(«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Foot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» в переводе с английского – ступня.)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576" y="1731994"/>
            <a:ext cx="83884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Что получит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футболист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, затеявший драку на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футбольном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 поле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А. Устное предупреждение.                      В. Жёлтую карточку.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Б. Красную карточку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.                             Г. Приз от Федерации бокса.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29624"/>
            <a:ext cx="83884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Как называется обувь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футболиста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А. Чешки.                                                         В. Футболки.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Б. Бутсы.                                                   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Г. Шиповки.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71600" y="2571744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Какой способ удара по мячу есть в футболе?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А. Ушко.                                                           В. Носик.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Щёчка.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Г. Ротик.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(Внутренней стороной стопы.)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560" y="3200190"/>
            <a:ext cx="853244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Что назначает судья проштрафившейся команде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футболистов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А. Штрафное очко.                                     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Штрафной удар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Б. Штрафные санкции.                                   Г. Штрафную кружку.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357166"/>
            <a:ext cx="8604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Что учитывается, когда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футболиста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называют лучшим бомбардиром?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А. Цвет формы.                                           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В. Забитые голы.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Б. Жёлтые карточки.                              Г. Количество поклонниц.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6632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Загадки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978962"/>
            <a:ext cx="3168352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По полю команды гоняют мяч,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Вратарь на воротах попался ловкач.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Никак не дает он забить мячом гол.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На поле играют мальчишки в... 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454696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dirty="0">
                <a:solidFill>
                  <a:srgbClr val="333333"/>
                </a:solidFill>
              </a:rPr>
              <a:t>Любого ударишь –</a:t>
            </a:r>
          </a:p>
          <a:p>
            <a:pPr algn="r">
              <a:lnSpc>
                <a:spcPct val="150000"/>
              </a:lnSpc>
            </a:pPr>
            <a:r>
              <a:rPr lang="ru-RU" sz="1400" dirty="0">
                <a:solidFill>
                  <a:srgbClr val="333333"/>
                </a:solidFill>
              </a:rPr>
              <a:t>Он злится и плачет.</a:t>
            </a:r>
          </a:p>
          <a:p>
            <a:pPr algn="r">
              <a:lnSpc>
                <a:spcPct val="150000"/>
              </a:lnSpc>
            </a:pPr>
            <a:r>
              <a:rPr lang="ru-RU" sz="1400" dirty="0">
                <a:solidFill>
                  <a:srgbClr val="333333"/>
                </a:solidFill>
              </a:rPr>
              <a:t>А этого стукнешь –</a:t>
            </a:r>
          </a:p>
          <a:p>
            <a:pPr algn="r">
              <a:lnSpc>
                <a:spcPct val="150000"/>
              </a:lnSpc>
            </a:pPr>
            <a:r>
              <a:rPr lang="ru-RU" sz="1400" dirty="0">
                <a:solidFill>
                  <a:srgbClr val="333333"/>
                </a:solidFill>
              </a:rPr>
              <a:t>От радости скачет! </a:t>
            </a:r>
            <a:r>
              <a:rPr lang="ru-RU" sz="1400" dirty="0" smtClean="0">
                <a:solidFill>
                  <a:srgbClr val="333333"/>
                </a:solidFill>
              </a:rPr>
              <a:t> </a:t>
            </a:r>
            <a:endParaRPr lang="ru-RU" sz="14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013176"/>
            <a:ext cx="49330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333333"/>
                </a:solidFill>
              </a:rPr>
              <a:t>Громко кричит,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333333"/>
                </a:solidFill>
              </a:rPr>
              <a:t>Судье помогает,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333333"/>
                </a:solidFill>
              </a:rPr>
              <a:t>Устали не знает. </a:t>
            </a:r>
            <a:r>
              <a:rPr lang="ru-RU" sz="1400" dirty="0" smtClean="0">
                <a:solidFill>
                  <a:srgbClr val="333333"/>
                </a:solidFill>
              </a:rPr>
              <a:t> </a:t>
            </a:r>
            <a:endParaRPr lang="ru-RU" sz="14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7" name="Содержимое 4" descr="article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829373"/>
            <a:ext cx="1798182" cy="1855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492896"/>
            <a:ext cx="2427624" cy="1980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1979712" y="5249496"/>
            <a:ext cx="2416696" cy="1476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951947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От ударов я, взлетая,</a:t>
            </a:r>
          </a:p>
          <a:p>
            <a:r>
              <a:rPr lang="ru-RU" dirty="0">
                <a:solidFill>
                  <a:srgbClr val="000000"/>
                </a:solidFill>
              </a:rPr>
              <a:t>Вдаль лечу во весь опор.</a:t>
            </a:r>
          </a:p>
          <a:p>
            <a:r>
              <a:rPr lang="ru-RU" dirty="0">
                <a:solidFill>
                  <a:srgbClr val="000000"/>
                </a:solidFill>
              </a:rPr>
              <a:t>Я люблю влетать в ворота,</a:t>
            </a:r>
          </a:p>
          <a:p>
            <a:r>
              <a:rPr lang="ru-RU" dirty="0">
                <a:solidFill>
                  <a:srgbClr val="000000"/>
                </a:solidFill>
              </a:rPr>
              <a:t>Слышать радостное </a:t>
            </a:r>
            <a:r>
              <a:rPr lang="ru-RU" dirty="0" smtClean="0">
                <a:solidFill>
                  <a:srgbClr val="000000"/>
                </a:solidFill>
              </a:rPr>
              <a:t>….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0690" y="1781837"/>
            <a:ext cx="1969223" cy="2446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786322"/>
            <a:ext cx="2924175" cy="1809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6" y="35716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Он учит цели добиваться,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олимпийский приз сражаться,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соревнованьях побеждать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бодрость духа не терять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857233"/>
            <a:ext cx="825073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8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Спасибо</a:t>
            </a:r>
          </a:p>
          <a:p>
            <a:pPr algn="ctr"/>
            <a:r>
              <a:rPr lang="ru-RU" sz="8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за внимание!</a:t>
            </a:r>
            <a:endParaRPr lang="ru-RU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201</Words>
  <Application>Microsoft Office PowerPoint</Application>
  <PresentationFormat>Экран (4:3)</PresentationFormat>
  <Paragraphs>92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Ольга</cp:lastModifiedBy>
  <cp:revision>11</cp:revision>
  <dcterms:created xsi:type="dcterms:W3CDTF">2015-12-02T11:59:36Z</dcterms:created>
  <dcterms:modified xsi:type="dcterms:W3CDTF">2015-12-10T04:26:38Z</dcterms:modified>
</cp:coreProperties>
</file>