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6" r:id="rId6"/>
    <p:sldId id="260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11144AB-6CF1-4549-8BEC-660B60F40D2C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99B930A-2B44-47DD-8A57-2818AA23B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1144AB-6CF1-4549-8BEC-660B60F40D2C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9B930A-2B44-47DD-8A57-2818AA23B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1144AB-6CF1-4549-8BEC-660B60F40D2C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9B930A-2B44-47DD-8A57-2818AA23B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1144AB-6CF1-4549-8BEC-660B60F40D2C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9B930A-2B44-47DD-8A57-2818AA23BF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1144AB-6CF1-4549-8BEC-660B60F40D2C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9B930A-2B44-47DD-8A57-2818AA23BF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1144AB-6CF1-4549-8BEC-660B60F40D2C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9B930A-2B44-47DD-8A57-2818AA23BF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1144AB-6CF1-4549-8BEC-660B60F40D2C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9B930A-2B44-47DD-8A57-2818AA23B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1144AB-6CF1-4549-8BEC-660B60F40D2C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9B930A-2B44-47DD-8A57-2818AA23BF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1144AB-6CF1-4549-8BEC-660B60F40D2C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9B930A-2B44-47DD-8A57-2818AA23B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11144AB-6CF1-4549-8BEC-660B60F40D2C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9B930A-2B44-47DD-8A57-2818AA23B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11144AB-6CF1-4549-8BEC-660B60F40D2C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99B930A-2B44-47DD-8A57-2818AA23BF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11144AB-6CF1-4549-8BEC-660B60F40D2C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99B930A-2B44-47DD-8A57-2818AA23B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35896" y="1752601"/>
            <a:ext cx="4822304" cy="182976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Вода – основа жизни на земле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t-RU" dirty="0" smtClean="0"/>
              <a:t>Назмиева Г.В.</a:t>
            </a:r>
            <a:endParaRPr lang="ru-RU" dirty="0"/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3168352" cy="3816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 (9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268760"/>
            <a:ext cx="2619375" cy="2664296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1800" dirty="0"/>
              <a:t>Для чего нужна ВОДА</a:t>
            </a:r>
            <a:r>
              <a:rPr lang="ru-RU" sz="1800" dirty="0" smtClean="0"/>
              <a:t>? Вода- </a:t>
            </a:r>
            <a:r>
              <a:rPr lang="ru-RU" sz="1800" dirty="0"/>
              <a:t>это одно из самых важных веществ для всего живого </a:t>
            </a:r>
            <a:r>
              <a:rPr lang="ru-RU" sz="1800" dirty="0" smtClean="0"/>
              <a:t>мира. Без </a:t>
            </a:r>
            <a:r>
              <a:rPr lang="ru-RU" sz="1800" dirty="0"/>
              <a:t>воды не умоешься </a:t>
            </a:r>
            <a:r>
              <a:rPr lang="ru-RU" sz="1800" dirty="0" smtClean="0"/>
              <a:t>!</a:t>
            </a:r>
            <a:endParaRPr lang="ru-RU" sz="1800" dirty="0"/>
          </a:p>
        </p:txBody>
      </p:sp>
      <p:pic>
        <p:nvPicPr>
          <p:cNvPr id="5" name="Рисунок 4" descr="images (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84168" y="1556792"/>
            <a:ext cx="2736329" cy="3384376"/>
          </a:xfrm>
          <a:prstGeom prst="rect">
            <a:avLst/>
          </a:prstGeom>
        </p:spPr>
      </p:pic>
      <p:pic>
        <p:nvPicPr>
          <p:cNvPr id="8" name="Рисунок 7" descr="images (1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39752" y="4005064"/>
            <a:ext cx="3475087" cy="28529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 (8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988840"/>
            <a:ext cx="3609181" cy="352839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Чистая </a:t>
            </a:r>
            <a:r>
              <a:rPr lang="ru-RU" dirty="0" smtClean="0"/>
              <a:t>вода. </a:t>
            </a:r>
            <a:r>
              <a:rPr lang="ru-RU" dirty="0"/>
              <a:t>Людям требуется только чистая вода!</a:t>
            </a:r>
          </a:p>
        </p:txBody>
      </p:sp>
      <p:pic>
        <p:nvPicPr>
          <p:cNvPr id="5" name="Рисунок 4" descr="images (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112" y="2060848"/>
            <a:ext cx="2863974" cy="36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загруженное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628800"/>
            <a:ext cx="3096344" cy="3816424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tt-RU" sz="2000" dirty="0" smtClean="0"/>
              <a:t> Чтобы цветы росли красивыми,здоровыми их регулярно надо  поливать! Для них это - источник жизни!</a:t>
            </a:r>
            <a:endParaRPr lang="ru-RU" sz="2000" dirty="0"/>
          </a:p>
        </p:txBody>
      </p:sp>
      <p:pic>
        <p:nvPicPr>
          <p:cNvPr id="1026" name="Picture 2" descr="G:\байрамнарга картинкалар\images (2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1700809"/>
            <a:ext cx="3024336" cy="37577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 (24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628800"/>
            <a:ext cx="2847975" cy="36004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Для уборки так же нужна вода! </a:t>
            </a:r>
            <a:r>
              <a:rPr lang="ru-RU" sz="2000" dirty="0" smtClean="0"/>
              <a:t>Чтобы мыть пол, вытирать  пыль, убирать </a:t>
            </a:r>
            <a:r>
              <a:rPr lang="ru-RU" sz="2000" dirty="0" smtClean="0"/>
              <a:t>в </a:t>
            </a:r>
            <a:r>
              <a:rPr lang="ru-RU" sz="2000" dirty="0" smtClean="0"/>
              <a:t>г</a:t>
            </a:r>
            <a:r>
              <a:rPr lang="ru-RU" sz="2000" dirty="0" smtClean="0"/>
              <a:t>руппе. мыть игрушки</a:t>
            </a:r>
            <a:endParaRPr lang="ru-RU" sz="2000" dirty="0"/>
          </a:p>
        </p:txBody>
      </p:sp>
      <p:pic>
        <p:nvPicPr>
          <p:cNvPr id="5" name="Рисунок 4" descr="загруженное (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1484784"/>
            <a:ext cx="2736304" cy="41044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 (27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556792"/>
            <a:ext cx="3096344" cy="4104456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Животные так же не могут жить без воды! </a:t>
            </a:r>
            <a:endParaRPr lang="ru-RU" sz="2000" dirty="0"/>
          </a:p>
        </p:txBody>
      </p:sp>
      <p:pic>
        <p:nvPicPr>
          <p:cNvPr id="5" name="Рисунок 4" descr="images (28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5976" y="1196752"/>
            <a:ext cx="1800200" cy="3096344"/>
          </a:xfrm>
          <a:prstGeom prst="rect">
            <a:avLst/>
          </a:prstGeom>
        </p:spPr>
      </p:pic>
      <p:pic>
        <p:nvPicPr>
          <p:cNvPr id="6" name="Рисунок 5" descr="images (25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08104" y="4437112"/>
            <a:ext cx="3635896" cy="24208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 (29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844824"/>
            <a:ext cx="3456384" cy="36004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t-RU" sz="2000" dirty="0" smtClean="0"/>
              <a:t>Рыбы- без воды не могут жить даже  один  день! У  них дом – это река, озера и аквариум!!!</a:t>
            </a:r>
            <a:endParaRPr lang="ru-RU" sz="2000" dirty="0"/>
          </a:p>
        </p:txBody>
      </p:sp>
      <p:pic>
        <p:nvPicPr>
          <p:cNvPr id="5" name="Рисунок 4" descr="images (3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7984" y="1412776"/>
            <a:ext cx="2160240" cy="3025502"/>
          </a:xfrm>
          <a:prstGeom prst="rect">
            <a:avLst/>
          </a:prstGeom>
        </p:spPr>
      </p:pic>
      <p:pic>
        <p:nvPicPr>
          <p:cNvPr id="6" name="Рисунок 5" descr="images (30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23012" y="4682877"/>
            <a:ext cx="3420988" cy="21751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 (35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628800"/>
            <a:ext cx="2628900" cy="2212603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/>
              <a:t>Кто страдает от загрязнения воды? От загрязнения воды страдает всё </a:t>
            </a:r>
            <a:r>
              <a:rPr lang="ru-RU" sz="2000" dirty="0" smtClean="0"/>
              <a:t>живое .Погибают животные. Чахнут </a:t>
            </a:r>
            <a:r>
              <a:rPr lang="ru-RU" sz="2000" dirty="0"/>
              <a:t>растения на </a:t>
            </a:r>
            <a:r>
              <a:rPr lang="ru-RU" sz="2000" dirty="0" smtClean="0"/>
              <a:t>берегах .Болеют люди.</a:t>
            </a:r>
            <a:r>
              <a:rPr lang="ru-RU" sz="1800" dirty="0"/>
              <a:t> ВНИМАНИЕ! Не пей воду из реки, озера, пруда. В ней могут быть вредные вещества и болезнетворные бактерии!</a:t>
            </a:r>
            <a:br>
              <a:rPr lang="ru-RU" sz="1800" dirty="0"/>
            </a:br>
            <a:r>
              <a:rPr lang="tt-RU" sz="2000" dirty="0" smtClean="0"/>
              <a:t/>
            </a:r>
            <a:br>
              <a:rPr lang="tt-RU" sz="2000" dirty="0" smtClean="0"/>
            </a:br>
            <a:endParaRPr lang="ru-RU" sz="2000" dirty="0"/>
          </a:p>
        </p:txBody>
      </p:sp>
      <p:pic>
        <p:nvPicPr>
          <p:cNvPr id="7" name="Рисунок 6" descr="ммммммммм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1692665"/>
            <a:ext cx="3240360" cy="1952359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005064"/>
            <a:ext cx="3312368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51021-Mnojestvo-raznih-vodyanih-kapelek-na-stekle-1920x108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481138"/>
            <a:ext cx="9144000" cy="537686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800" dirty="0"/>
              <a:t>Без воды не обойтись никому и никогда, и заменить ее нечем! Вода- это одно из самых важных веществ для всего живого мира!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180</TotalTime>
  <Words>178</Words>
  <Application>Microsoft Office PowerPoint</Application>
  <PresentationFormat>Экран (4:3)</PresentationFormat>
  <Paragraphs>10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Вода – основа жизни на земле</vt:lpstr>
      <vt:lpstr>Для чего нужна ВОДА? Вода- это одно из самых важных веществ для всего живого мира. Без воды не умоешься !</vt:lpstr>
      <vt:lpstr>Чистая вода. Людям требуется только чистая вода!</vt:lpstr>
      <vt:lpstr> Чтобы цветы росли красивыми,здоровыми их регулярно надо  поливать! Для них это - источник жизни!</vt:lpstr>
      <vt:lpstr>Для уборки так же нужна вода! Чтобы мыть пол, вытирать  пыль, убирать в группе. мыть игрушки</vt:lpstr>
      <vt:lpstr>Животные так же не могут жить без воды! </vt:lpstr>
      <vt:lpstr>Рыбы- без воды не могут жить даже  один  день! У  них дом – это река, озера и аквариум!!!</vt:lpstr>
      <vt:lpstr>Кто страдает от загрязнения воды? От загрязнения воды страдает всё живое .Погибают животные. Чахнут растения на берегах .Болеют люди. ВНИМАНИЕ! Не пей воду из реки, озера, пруда. В ней могут быть вредные вещества и болезнетворные бактерии!  </vt:lpstr>
      <vt:lpstr>Без воды не обойтись никому и никогда, и заменить ее нечем! Вода- это одно из самых важных веществ для всего живого мира!</vt:lpstr>
    </vt:vector>
  </TitlesOfParts>
  <Company>MultiDVD Team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Суның әһәмияте</dc:title>
  <dc:creator>1111</dc:creator>
  <cp:lastModifiedBy>матурым</cp:lastModifiedBy>
  <cp:revision>14</cp:revision>
  <dcterms:created xsi:type="dcterms:W3CDTF">2013-11-18T15:19:10Z</dcterms:created>
  <dcterms:modified xsi:type="dcterms:W3CDTF">2014-01-13T20:44:54Z</dcterms:modified>
</cp:coreProperties>
</file>