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91" r:id="rId2"/>
    <p:sldId id="293" r:id="rId3"/>
    <p:sldId id="294" r:id="rId4"/>
    <p:sldId id="295" r:id="rId5"/>
    <p:sldId id="297" r:id="rId6"/>
    <p:sldId id="298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0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20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9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6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1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1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7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4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1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6ADE2B-4DDC-41F9-84B2-B51EBC30E81B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AE5A-6BBA-4803-81A7-1A2BC9D6C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98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47801"/>
            <a:ext cx="8640960" cy="3329581"/>
          </a:xfrm>
        </p:spPr>
        <p:txBody>
          <a:bodyPr/>
          <a:lstStyle/>
          <a:p>
            <a:pPr algn="ctr"/>
            <a:r>
              <a:rPr lang="ru-RU" sz="4000" b="1" dirty="0" smtClean="0"/>
              <a:t>Презентация опыта по </a:t>
            </a:r>
            <a:r>
              <a:rPr lang="ru-RU" sz="4000" b="1" dirty="0" smtClean="0"/>
              <a:t>приобщению </a:t>
            </a:r>
            <a:r>
              <a:rPr lang="ru-RU" sz="4000" b="1" dirty="0"/>
              <a:t>воспитанников к истории и культуре родного народа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800" b="1" dirty="0" smtClean="0"/>
              <a:t>«</a:t>
            </a:r>
            <a:r>
              <a:rPr lang="ru-RU" sz="4800" b="1" dirty="0" err="1" smtClean="0"/>
              <a:t>Матренушка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352" y="5301208"/>
            <a:ext cx="5832648" cy="861420"/>
          </a:xfrm>
        </p:spPr>
        <p:txBody>
          <a:bodyPr/>
          <a:lstStyle/>
          <a:p>
            <a:pPr algn="r"/>
            <a:r>
              <a:rPr lang="ru-RU" b="1" dirty="0" smtClean="0"/>
              <a:t>ВОСПИТАТЕЛЬ: </a:t>
            </a:r>
            <a:r>
              <a:rPr lang="ru-RU" b="1" dirty="0" err="1" smtClean="0"/>
              <a:t>Ивазова</a:t>
            </a:r>
            <a:r>
              <a:rPr lang="ru-RU" b="1" dirty="0" smtClean="0"/>
              <a:t> Анастасия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97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908720"/>
            <a:ext cx="8659290" cy="5064514"/>
          </a:xfrm>
        </p:spPr>
        <p:txBody>
          <a:bodyPr/>
          <a:lstStyle/>
          <a:p>
            <a:pPr algn="ctr"/>
            <a:r>
              <a:rPr lang="ru-RU" b="1" u="sng" dirty="0"/>
              <a:t>Цель работы</a:t>
            </a:r>
            <a:r>
              <a:rPr lang="ru-RU" b="1" u="sng" dirty="0" smtClean="0"/>
              <a:t>:</a:t>
            </a:r>
            <a:br>
              <a:rPr lang="ru-RU" b="1" u="sng" dirty="0" smtClean="0"/>
            </a:br>
            <a:r>
              <a:rPr lang="ru-RU" sz="2000" dirty="0" smtClean="0"/>
              <a:t>- п</a:t>
            </a:r>
            <a:r>
              <a:rPr lang="ru-RU" sz="2000" dirty="0" smtClean="0"/>
              <a:t>риобщение воспитанников</a:t>
            </a:r>
            <a:br>
              <a:rPr lang="ru-RU" sz="2000" dirty="0" smtClean="0"/>
            </a:br>
            <a:r>
              <a:rPr lang="ru-RU" sz="2000" dirty="0" smtClean="0"/>
              <a:t> 2-ой младшей группы «</a:t>
            </a:r>
            <a:r>
              <a:rPr lang="ru-RU" sz="2000" dirty="0" err="1" smtClean="0"/>
              <a:t>Осьминожки</a:t>
            </a:r>
            <a:r>
              <a:rPr lang="ru-RU" sz="2000" dirty="0" smtClean="0"/>
              <a:t>» к </a:t>
            </a:r>
            <a:r>
              <a:rPr lang="ru-RU" sz="2000" dirty="0"/>
              <a:t>истории и культуре родного народа, к его традициям, обычаям, литературному и художественному </a:t>
            </a:r>
            <a:r>
              <a:rPr lang="ru-RU" sz="2000" dirty="0" smtClean="0"/>
              <a:t>творчеству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dirty="0" smtClean="0"/>
              <a:t>Развивать </a:t>
            </a:r>
            <a:r>
              <a:rPr lang="ru-RU" sz="2000" dirty="0"/>
              <a:t>эмоциональную отзывчивость.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Продолжать </a:t>
            </a:r>
            <a:r>
              <a:rPr lang="ru-RU" sz="2000" dirty="0"/>
              <a:t>учить детей чередовать геометрические фигуры для составления узора на полосе.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Воспитывать </a:t>
            </a:r>
            <a:r>
              <a:rPr lang="ru-RU" sz="2000" dirty="0"/>
              <a:t>доброжелательное отношение друг к другу, желание прийти на помощь. 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573" y="5517232"/>
            <a:ext cx="6711654" cy="28993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908720"/>
            <a:ext cx="8659290" cy="5064514"/>
          </a:xfrm>
        </p:spPr>
        <p:txBody>
          <a:bodyPr/>
          <a:lstStyle/>
          <a:p>
            <a:pPr algn="ctr"/>
            <a:r>
              <a:rPr lang="ru-RU" b="1" u="sng" dirty="0" smtClean="0"/>
              <a:t>Этапы  </a:t>
            </a:r>
            <a:r>
              <a:rPr lang="ru-RU" b="1" u="sng" dirty="0"/>
              <a:t>работы</a:t>
            </a:r>
            <a:r>
              <a:rPr lang="ru-RU" b="1" u="sng" dirty="0" smtClean="0"/>
              <a:t>:</a:t>
            </a:r>
            <a:br>
              <a:rPr lang="ru-RU" b="1" u="sng" dirty="0" smtClean="0"/>
            </a:br>
            <a:r>
              <a:rPr lang="ru-RU" sz="2000" dirty="0"/>
              <a:t>-Предварительная работа по ознакомлению с традициями нашего народа, символикой,  рассматривая иллюстрации с изображениями народных гуляний и т.д.</a:t>
            </a:r>
            <a:br>
              <a:rPr lang="ru-RU" sz="2000" dirty="0"/>
            </a:br>
            <a:r>
              <a:rPr lang="ru-RU" sz="2000" dirty="0"/>
              <a:t>-</a:t>
            </a:r>
            <a:r>
              <a:rPr lang="ru-RU" sz="2000" dirty="0"/>
              <a:t>Обратить внимание на характерные для того или иного вида художественного промысла особенности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-  </a:t>
            </a:r>
            <a:r>
              <a:rPr lang="ru-RU" sz="2000" dirty="0"/>
              <a:t>Упражнять в умении последовательно собирать разрезные матрёшки, учитывая роспись.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Учить </a:t>
            </a:r>
            <a:r>
              <a:rPr lang="ru-RU" sz="2000" dirty="0"/>
              <a:t>различать по размеру, развивать мелкую моторику пальцев рук.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Развивать </a:t>
            </a:r>
            <a:r>
              <a:rPr lang="ru-RU" sz="2000" dirty="0"/>
              <a:t>творческую активность, внимание.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Воспитывать </a:t>
            </a:r>
            <a:r>
              <a:rPr lang="ru-RU" sz="2000" dirty="0"/>
              <a:t>интерес детей к народному творчеству.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Литературный </a:t>
            </a:r>
            <a:r>
              <a:rPr lang="ru-RU" sz="2000" dirty="0"/>
              <a:t>ряд: </a:t>
            </a:r>
            <a:r>
              <a:rPr lang="ru-RU" sz="2000" dirty="0" err="1"/>
              <a:t>потешки</a:t>
            </a:r>
            <a:r>
              <a:rPr lang="ru-RU" sz="2000" dirty="0"/>
              <a:t>, загадки, стихотворения.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Создание коллективной поделки различными техниками «</a:t>
            </a:r>
            <a:r>
              <a:rPr lang="ru-RU" sz="2000" dirty="0" err="1" smtClean="0"/>
              <a:t>Матренушка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573" y="5517232"/>
            <a:ext cx="6711654" cy="28993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5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Создание коллективной поделки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Матренушка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050" name="Picture 2" descr="D:\Рабочий_стол\САДИК 59\ФОТО ОСЬМИНОЖКИ\ДЕТИ\iphone N 05.10.15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373216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1-й этап</a:t>
            </a:r>
          </a:p>
          <a:p>
            <a:pPr algn="ctr"/>
            <a:r>
              <a:rPr lang="ru-RU" sz="2000" dirty="0" smtClean="0"/>
              <a:t>На заготовке дети выкладывают с помощью клея и туалетной бумаги народную рубаху нашей </a:t>
            </a:r>
            <a:r>
              <a:rPr lang="ru-RU" sz="2000" dirty="0" err="1" smtClean="0"/>
              <a:t>Матренушки</a:t>
            </a:r>
            <a:r>
              <a:rPr lang="ru-RU" sz="2000" dirty="0" smtClean="0"/>
              <a:t> методом </a:t>
            </a:r>
            <a:r>
              <a:rPr lang="ru-RU" sz="2000" dirty="0" err="1" smtClean="0"/>
              <a:t>комкания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92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09250" y="4293096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2-ой этап</a:t>
            </a:r>
          </a:p>
          <a:p>
            <a:pPr algn="ctr"/>
            <a:r>
              <a:rPr lang="ru-RU" sz="2000" dirty="0" smtClean="0"/>
              <a:t>Детям предлагается создать узор для юбки в русском народном стиле. На заготовке дети рисуют узор методом тычка (ушной палочкой). Цветовую гамму дети </a:t>
            </a:r>
            <a:r>
              <a:rPr lang="ru-RU" sz="2000" dirty="0"/>
              <a:t>выбирают сами с учетом ранее увиденных иллюстраций народного костюма.</a:t>
            </a:r>
          </a:p>
          <a:p>
            <a:pPr algn="ctr"/>
            <a:r>
              <a:rPr lang="ru-RU" sz="2000" dirty="0" smtClean="0"/>
              <a:t>Каждая </a:t>
            </a:r>
            <a:r>
              <a:rPr lang="ru-RU" sz="2000" dirty="0"/>
              <a:t>работа </a:t>
            </a:r>
            <a:r>
              <a:rPr lang="ru-RU" sz="2000" dirty="0" smtClean="0"/>
              <a:t>индивидуальна, подписывается и храниться.</a:t>
            </a:r>
            <a:endParaRPr lang="ru-RU" sz="2000" dirty="0"/>
          </a:p>
        </p:txBody>
      </p:sp>
      <p:pic>
        <p:nvPicPr>
          <p:cNvPr id="3075" name="Picture 3" descr="D:\Рабочий_стол\САДИК 59\ФОТО ОСЬМИНОЖКИ\ДЕТИ\iphone N 22.10.15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2930797" cy="39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437112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3-й этап</a:t>
            </a:r>
          </a:p>
          <a:p>
            <a:pPr algn="ctr"/>
            <a:r>
              <a:rPr lang="ru-RU" sz="2000" dirty="0" smtClean="0"/>
              <a:t>Детям предлагается создать узор для кокошника, из заранее нарезанных кружков разных размеров (от большего к меньшему) цветовую гамму дети выбирают сами с учетом ранее увиденных иллюстраций народного костюма. Каждая работа индивидуальна, подписывается и храниться. </a:t>
            </a:r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171" y="241350"/>
            <a:ext cx="3146821" cy="23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Рабочий_стол\САДИК 59\ФОТО ОСЬМИНОЖКИ\ДЕТИ\iphone N 22.10.15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350"/>
            <a:ext cx="314682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1832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09250" y="4293096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4-й этап</a:t>
            </a:r>
          </a:p>
          <a:p>
            <a:pPr algn="ctr"/>
            <a:r>
              <a:rPr lang="ru-RU" sz="2000" dirty="0" smtClean="0"/>
              <a:t>Детям предлагается создать бусы из пластилина. Цветовую гамму дети выбирают.</a:t>
            </a:r>
            <a:endParaRPr lang="ru-RU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60648"/>
            <a:ext cx="2930797" cy="39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09250" y="4293096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/>
              <a:t>4-й этап</a:t>
            </a:r>
          </a:p>
          <a:p>
            <a:pPr algn="ctr"/>
            <a:r>
              <a:rPr lang="ru-RU" sz="1800" dirty="0" smtClean="0"/>
              <a:t>Наряжаем нашу </a:t>
            </a:r>
            <a:r>
              <a:rPr lang="ru-RU" sz="1800" dirty="0" err="1" smtClean="0"/>
              <a:t>Матренушку</a:t>
            </a:r>
            <a:r>
              <a:rPr lang="ru-RU" sz="1800" dirty="0" smtClean="0"/>
              <a:t>, одеваем ей юбку из наших лоскутков, украшаем кокошник , собираем бусы на веревочку. Одеваем черевички. Вот такая </a:t>
            </a:r>
            <a:r>
              <a:rPr lang="ru-RU" sz="1800" dirty="0" err="1" smtClean="0"/>
              <a:t>Матренушка</a:t>
            </a:r>
            <a:r>
              <a:rPr lang="ru-RU" sz="1800" dirty="0" smtClean="0"/>
              <a:t> у нас получилась. Она украсила нашу раздевалку на радость нашим родителям, каждый из которых мог найти работу своего ребенка так как они были подписаны и в комментариях к  </a:t>
            </a:r>
            <a:r>
              <a:rPr lang="ru-RU" sz="1800" dirty="0" err="1" smtClean="0"/>
              <a:t>Матренушке</a:t>
            </a:r>
            <a:r>
              <a:rPr lang="ru-RU" sz="1800" dirty="0" smtClean="0"/>
              <a:t> был прописан даже цвет пластилиновых бус, который  выбрал ребенок сам.</a:t>
            </a:r>
            <a:endParaRPr lang="ru-RU" sz="1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774" y="260648"/>
            <a:ext cx="2432864" cy="39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Итог: В ходе занятий по созданию </a:t>
            </a:r>
            <a:r>
              <a:rPr lang="ru-RU" sz="1800" dirty="0" err="1" smtClean="0"/>
              <a:t>Матренушки</a:t>
            </a:r>
            <a:r>
              <a:rPr lang="ru-RU" sz="1800" dirty="0" smtClean="0"/>
              <a:t> дети познакомились с </a:t>
            </a:r>
            <a:r>
              <a:rPr lang="ru-RU" sz="1800" dirty="0"/>
              <a:t>русской народной игрушкой – матрёшкой, с внешним обликом, особенностями </a:t>
            </a:r>
            <a:r>
              <a:rPr lang="ru-RU" sz="1800" dirty="0" smtClean="0"/>
              <a:t>росписи. Познакомились  </a:t>
            </a:r>
            <a:r>
              <a:rPr lang="ru-RU" sz="1800" dirty="0"/>
              <a:t>с русским народным костюмом. </a:t>
            </a:r>
            <a:r>
              <a:rPr lang="ru-RU" sz="1800" dirty="0" smtClean="0"/>
              <a:t>Развивали эмоциональную </a:t>
            </a:r>
            <a:r>
              <a:rPr lang="ru-RU" sz="1800" dirty="0"/>
              <a:t>отзывчивость. </a:t>
            </a:r>
            <a:r>
              <a:rPr lang="ru-RU" sz="1800" dirty="0" smtClean="0"/>
              <a:t>Научились чередовать </a:t>
            </a:r>
            <a:r>
              <a:rPr lang="ru-RU" sz="1800" dirty="0"/>
              <a:t>геометрические фигуры для составления </a:t>
            </a:r>
            <a:r>
              <a:rPr lang="ru-RU" sz="1800" dirty="0" smtClean="0"/>
              <a:t>узора различными приемами художественной деятельности. Воспитывали </a:t>
            </a:r>
            <a:r>
              <a:rPr lang="ru-RU" sz="1800" dirty="0"/>
              <a:t>доброжелательное отношение друг к другу, желание прийти на помощь</a:t>
            </a:r>
            <a:r>
              <a:rPr lang="ru-RU" sz="1800" dirty="0" smtClean="0"/>
              <a:t>. А посредством наглядных, практических, игровых и словесных методов мы увеличивали словарный запас и дали понятия новым словам таким как: кокошник, народный сарафан, народный платок, народная рубаха и черевички.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/>
              <a:t>Дуйте в дудки, бейте в ложки!</a:t>
            </a:r>
            <a:br>
              <a:rPr lang="ru-RU" sz="1800" b="1" dirty="0"/>
            </a:br>
            <a:r>
              <a:rPr lang="ru-RU" sz="1800" b="1" dirty="0"/>
              <a:t>В гости к нам </a:t>
            </a:r>
            <a:r>
              <a:rPr lang="ru-RU" sz="1800" b="1" dirty="0" smtClean="0"/>
              <a:t>пришла Матрешка.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Ложка деревянная,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err="1" smtClean="0"/>
              <a:t>Матрешечка</a:t>
            </a:r>
            <a:r>
              <a:rPr lang="ru-RU" sz="1800" b="1" dirty="0" smtClean="0"/>
              <a:t> румяная.</a:t>
            </a:r>
            <a:r>
              <a:rPr lang="ru-RU" sz="1800" dirty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647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</TotalTime>
  <Words>308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Презентация опыта по приобщению воспитанников к истории и культуре родного народа  «Матренушка»</vt:lpstr>
      <vt:lpstr>Цель работы: - приобщение воспитанников  2-ой младшей группы «Осьминожки» к истории и культуре родного народа, к его традициям, обычаям, литературному и художественному творчеству - Развивать эмоциональную отзывчивость.  - Продолжать учить детей чередовать геометрические фигуры для составления узора на полосе.  - Воспитывать доброжелательное отношение друг к другу, желание прийти на помощь.  </vt:lpstr>
      <vt:lpstr>Этапы  работы: -Предварительная работа по ознакомлению с традициями нашего народа, символикой,  рассматривая иллюстрации с изображениями народных гуляний и т.д. -Обратить внимание на характерные для того или иного вида художественного промысла особенности. -  Упражнять в умении последовательно собирать разрезные матрёшки, учитывая роспись.  - Учить различать по размеру, развивать мелкую моторику пальцев рук.  - Развивать творческую активность, внимание.  - Воспитывать интерес детей к народному творчеству.  - Литературный ряд: потешки, загадки, стихотворения.  - Создание коллективной поделки различными техниками «Матренушка» </vt:lpstr>
      <vt:lpstr>Создание коллективной поделки  «Матренушка»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Итог: В ходе занятий по созданию Матренушки дети познакомились с русской народной игрушкой – матрёшкой, с внешним обликом, особенностями росписи. Познакомились  с русским народным костюмом. Развивали эмоциональную отзывчивость. Научились чередовать геометрические фигуры для составления узора различными приемами художественной деятельности. Воспитывали доброжелательное отношение друг к другу, желание прийти на помощь. А посредством наглядных, практических, игровых и словесных методов мы увеличивали словарный запас и дали понятия новым словам таким как: кокошник, народный сарафан, народный платок, народная рубаха и черевички.  Дуйте в дудки, бейте в ложки! В гости к нам пришла Матрешка. Ложка деревянная, Матрешечка румяная.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эН</dc:creator>
  <cp:lastModifiedBy>эН</cp:lastModifiedBy>
  <cp:revision>19</cp:revision>
  <dcterms:created xsi:type="dcterms:W3CDTF">2015-12-23T18:46:17Z</dcterms:created>
  <dcterms:modified xsi:type="dcterms:W3CDTF">2016-01-22T18:23:35Z</dcterms:modified>
</cp:coreProperties>
</file>