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6" r:id="rId5"/>
    <p:sldId id="262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 varScale="1">
        <p:scale>
          <a:sx n="61" d="100"/>
          <a:sy n="61" d="100"/>
        </p:scale>
        <p:origin x="-3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BE12A9-9227-42C0-B3E7-74AC7A711911}" type="datetimeFigureOut">
              <a:rPr lang="ru-RU" smtClean="0"/>
              <a:pPr/>
              <a:t>27.10.2013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FA835C-3074-415A-B62D-009FF1998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43116"/>
            <a:ext cx="7117180" cy="1470025"/>
          </a:xfrm>
        </p:spPr>
        <p:txBody>
          <a:bodyPr/>
          <a:lstStyle/>
          <a:p>
            <a:pPr algn="ctr"/>
            <a:r>
              <a:rPr lang="tt-RU" sz="5400" i="1" dirty="0" smtClean="0">
                <a:solidFill>
                  <a:srgbClr val="FFFF00"/>
                </a:solidFill>
                <a:latin typeface="Bookman Old Style" pitchFamily="18" charset="0"/>
              </a:rPr>
              <a:t>   </a:t>
            </a:r>
            <a:r>
              <a:rPr lang="tt-RU" sz="4400" i="1" dirty="0" smtClean="0">
                <a:solidFill>
                  <a:srgbClr val="FFFF00"/>
                </a:solidFill>
                <a:latin typeface="Bookman Old Style" pitchFamily="18" charset="0"/>
              </a:rPr>
              <a:t>Сүзләрне ныгыту өчен лексик минимумга туры килгән уеннар</a:t>
            </a:r>
            <a:endParaRPr lang="ru-RU" sz="4400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«Солнышко» балалар бакчасының татар теле тәрбиячесе Зарипова Эльмира Минегазизовна</a:t>
            </a:r>
          </a:p>
          <a:p>
            <a:pPr algn="r"/>
            <a:endParaRPr lang="ru-RU" sz="2400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89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6693">
        <p14:gallery dir="l"/>
      </p:transition>
    </mc:Choice>
    <mc:Fallback>
      <p:transition spd="slow" advTm="6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776864" cy="924475"/>
          </a:xfrm>
        </p:spPr>
        <p:txBody>
          <a:bodyPr/>
          <a:lstStyle/>
          <a:p>
            <a:pPr algn="ctr"/>
            <a:r>
              <a:rPr lang="tt-RU" i="1" dirty="0" smtClean="0">
                <a:latin typeface="Bookman Old Style" pitchFamily="18" charset="0"/>
              </a:rPr>
              <a:t>Ел фасылын, һава торышын, атна көнен, ай вакытын билгеләү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1857364"/>
            <a:ext cx="519947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20635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i="1" dirty="0" smtClean="0">
                <a:latin typeface="Bookman Old Style" pitchFamily="18" charset="0"/>
              </a:rPr>
              <a:t>Комлы фантазия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40" t="15198" r="9447" b="8881"/>
          <a:stretch/>
        </p:blipFill>
        <p:spPr>
          <a:xfrm rot="5400000">
            <a:off x="614353" y="2171673"/>
            <a:ext cx="3848523" cy="307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65" t="8508" r="8938" b="5662"/>
          <a:stretch/>
        </p:blipFill>
        <p:spPr>
          <a:xfrm>
            <a:off x="4357686" y="1785927"/>
            <a:ext cx="381096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39384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2705302" cy="924475"/>
          </a:xfrm>
        </p:spPr>
        <p:txBody>
          <a:bodyPr/>
          <a:lstStyle/>
          <a:p>
            <a:pPr algn="ctr"/>
            <a:r>
              <a:rPr lang="tt-RU" sz="2000" i="1" dirty="0" smtClean="0">
                <a:latin typeface="Bookman Old Style" pitchFamily="18" charset="0"/>
              </a:rPr>
              <a:t>Коллаж “Минем өем”</a:t>
            </a:r>
            <a:endParaRPr lang="ru-RU" sz="2000" i="1" dirty="0"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09" r="22855" b="7213"/>
          <a:stretch/>
        </p:blipFill>
        <p:spPr>
          <a:xfrm>
            <a:off x="285720" y="1428736"/>
            <a:ext cx="20996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1857364"/>
            <a:ext cx="2869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i="1" dirty="0" smtClean="0">
                <a:latin typeface="Bookman Old Style" pitchFamily="18" charset="0"/>
              </a:rPr>
              <a:t>Колла</a:t>
            </a:r>
            <a:r>
              <a:rPr lang="ru-RU" i="1" dirty="0" smtClean="0">
                <a:latin typeface="Bookman Old Style" pitchFamily="18" charset="0"/>
              </a:rPr>
              <a:t>ж</a:t>
            </a:r>
            <a:r>
              <a:rPr lang="tt-RU" i="1" dirty="0" smtClean="0">
                <a:latin typeface="Bookman Old Style" pitchFamily="18" charset="0"/>
              </a:rPr>
              <a:t> “Уйный-уйный</a:t>
            </a:r>
          </a:p>
          <a:p>
            <a:pPr algn="ctr"/>
            <a:r>
              <a:rPr lang="tt-RU" i="1" dirty="0" smtClean="0">
                <a:latin typeface="Bookman Old Style" pitchFamily="18" charset="0"/>
              </a:rPr>
              <a:t> үсәбез”</a:t>
            </a: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2" t="13424" r="7610" b="4192"/>
          <a:stretch/>
        </p:blipFill>
        <p:spPr>
          <a:xfrm rot="5400000">
            <a:off x="2329674" y="3242434"/>
            <a:ext cx="3007725" cy="209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2066" y="642918"/>
            <a:ext cx="385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i="1" dirty="0" smtClean="0">
                <a:latin typeface="Bookman Old Style" pitchFamily="18" charset="0"/>
              </a:rPr>
              <a:t>Коллаж “Без инде хәзер зурлар, мәктәпкә илтә юллар”</a:t>
            </a:r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47" t="13423" r="5303" b="5902"/>
          <a:stretch/>
        </p:blipFill>
        <p:spPr>
          <a:xfrm rot="5400000">
            <a:off x="5212127" y="2003055"/>
            <a:ext cx="3558012" cy="255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74340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i="1" dirty="0" smtClean="0">
                <a:latin typeface="Bookman Old Style" pitchFamily="18" charset="0"/>
              </a:rPr>
              <a:t>Бармак уены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1026" name="Picture 2" descr="DSC072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67" t="31969" r="35107"/>
          <a:stretch>
            <a:fillRect/>
          </a:stretch>
        </p:blipFill>
        <p:spPr bwMode="auto">
          <a:xfrm>
            <a:off x="1357290" y="1714488"/>
            <a:ext cx="6286544" cy="391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7101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i="1" dirty="0" smtClean="0">
                <a:latin typeface="Bookman Old Style" pitchFamily="18" charset="0"/>
              </a:rPr>
              <a:t>“Пар табу”, “Татарча әйт, сана”, “Нәрсә артык?”, Теремкәй” уеннары  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3840038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0307"/>
            <a:ext cx="3929090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2526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i="1" dirty="0" smtClean="0">
                <a:latin typeface="Bookman Old Style" pitchFamily="18" charset="0"/>
              </a:rPr>
              <a:t>“Теремкәй” уены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595928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04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1857364"/>
            <a:ext cx="5760640" cy="2297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4800" i="1" dirty="0" smtClean="0">
                <a:solidFill>
                  <a:srgbClr val="0070C0"/>
                </a:solidFill>
                <a:latin typeface="Bookman Old Style" pitchFamily="18" charset="0"/>
              </a:rPr>
              <a:t>  </a:t>
            </a:r>
            <a:r>
              <a:rPr lang="tt-RU" sz="5400" i="1" dirty="0" smtClean="0">
                <a:solidFill>
                  <a:srgbClr val="FFFF00"/>
                </a:solidFill>
                <a:latin typeface="Bookman Old Style" pitchFamily="18" charset="0"/>
              </a:rPr>
              <a:t>Игътибарыгыз өчен рәхмәт!</a:t>
            </a:r>
            <a:endParaRPr lang="ru-RU" sz="5400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767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Другая 2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899BCA"/>
      </a:accent1>
      <a:accent2>
        <a:srgbClr val="AA2B1E"/>
      </a:accent2>
      <a:accent3>
        <a:srgbClr val="71685C"/>
      </a:accent3>
      <a:accent4>
        <a:srgbClr val="92D050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85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   Сүзләрне ныгыту өчен лексик минимумга туры килгән уеннар</vt:lpstr>
      <vt:lpstr>Ел фасылын, һава торышын, атна көнен, ай вакытын билгеләү</vt:lpstr>
      <vt:lpstr>Комлы фантазия</vt:lpstr>
      <vt:lpstr>Коллаж “Минем өем”</vt:lpstr>
      <vt:lpstr>Бармак уены</vt:lpstr>
      <vt:lpstr>“Пар табу”, “Татарча әйт, сана”, “Нәрсә артык?”, Теремкәй” уеннары  </vt:lpstr>
      <vt:lpstr>“Теремкәй” уены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Уйный-уйный үсәбез</dc:title>
  <dc:creator>Эльмира Мингазизовна</dc:creator>
  <cp:lastModifiedBy>Admin</cp:lastModifiedBy>
  <cp:revision>33</cp:revision>
  <dcterms:created xsi:type="dcterms:W3CDTF">2013-10-15T09:27:18Z</dcterms:created>
  <dcterms:modified xsi:type="dcterms:W3CDTF">2013-10-27T12:19:58Z</dcterms:modified>
</cp:coreProperties>
</file>