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0" r:id="rId2"/>
    <p:sldId id="256" r:id="rId3"/>
    <p:sldId id="258" r:id="rId4"/>
    <p:sldId id="259" r:id="rId5"/>
    <p:sldId id="257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5E9F8-E87A-4AC2-823E-9B88CC570D0E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0A731-1FE3-4C32-9CEF-25312ECACF1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0A731-1FE3-4C32-9CEF-25312ECACF14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zhyk.ru/images/xHqV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Консультация для родителей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2852936"/>
            <a:ext cx="4896544" cy="1752600"/>
          </a:xfrm>
        </p:spPr>
        <p:txBody>
          <a:bodyPr>
            <a:normAutofit fontScale="92500" lnSpcReduction="10000"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Игры </a:t>
            </a:r>
          </a:p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которые играем дома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5157192"/>
            <a:ext cx="3049428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Воспитатель: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Чубшвец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А.А.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2852937"/>
            <a:ext cx="2304256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zhyk.ru/images/xHqV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692696"/>
            <a:ext cx="7196336" cy="446449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«Игра имеет важное значение в жизни ребенка...</a:t>
            </a:r>
            <a:br>
              <a:rPr lang="ru-RU" sz="2400" b="1" spc="50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Каков ребенок в игре, таким во многом он будет в работе, когда вырастет.</a:t>
            </a:r>
            <a:br>
              <a:rPr lang="ru-RU" sz="2400" b="1" spc="50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Поэтому воспитание будущего деятеля происходит прежде всего в игре»</a:t>
            </a:r>
            <a:br>
              <a:rPr lang="ru-RU" sz="2400" b="1" spc="50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А</a:t>
            </a:r>
            <a:r>
              <a:rPr lang="ru-RU" sz="2400" b="1" spc="50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С. Макаренко</a:t>
            </a:r>
            <a:br>
              <a:rPr lang="ru-RU" sz="2400" b="1" spc="50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2400" b="1" spc="50" dirty="0">
              <a:ln w="11430">
                <a:solidFill>
                  <a:sysClr val="windowText" lastClr="000000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2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3861048"/>
            <a:ext cx="2381250" cy="1952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zhyk.ru/images/xHqV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2296051"/>
            <a:ext cx="77724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1196752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/>
              <a:t>«Четвертый  лишний»</a:t>
            </a:r>
            <a:endParaRPr lang="ru-RU" sz="3600" dirty="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539552" y="1847797"/>
            <a:ext cx="7884368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Цель:</a:t>
            </a:r>
            <a:r>
              <a:rPr kumimoji="0" lang="ru-RU" sz="20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Развитие памяти , внимания , логического  мышления.</a:t>
            </a:r>
            <a:endParaRPr kumimoji="0" lang="ru-RU" sz="20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Ход игры: </a:t>
            </a:r>
            <a:endParaRPr kumimoji="0" lang="ru-RU" sz="20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Покажите ребенку карточку. Нужно попросить ребенка найти « лишнего » на картинке.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Т.е. ту которая не сочетается  с другими по каким либо признакам, и попросите его объяснить, почему он так думает.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Если у ребенка возникают затруднения  задайте ему наводящие вопросы. Дидактическую игру  можно усложнять 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Пусть  ребенок придумывает замену для « Лишней картинки »</a:t>
            </a:r>
            <a:endParaRPr kumimoji="0" lang="ru-RU" sz="20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zhyk.ru/images/xHqV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2400" cy="1470025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« Моя квартира 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628800"/>
            <a:ext cx="7632848" cy="4536504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72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Цели</a:t>
            </a:r>
            <a:r>
              <a:rPr lang="ru-RU" sz="72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</a:t>
            </a:r>
          </a:p>
          <a:p>
            <a:pPr algn="l"/>
            <a:r>
              <a:rPr lang="ru-RU" sz="5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  Формирование знания детей о </a:t>
            </a:r>
            <a:r>
              <a:rPr lang="ru-RU" sz="5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характерных предметах </a:t>
            </a:r>
            <a:r>
              <a:rPr lang="ru-RU" sz="5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обстановки </a:t>
            </a:r>
            <a:r>
              <a:rPr lang="ru-RU" sz="5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квартиры.</a:t>
            </a:r>
            <a:endParaRPr lang="ru-RU" sz="5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l"/>
            <a:r>
              <a:rPr lang="ru-RU" sz="5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  Учиться правильно, выбирать картинку с предметом  обстановки для выбранной части </a:t>
            </a:r>
            <a:r>
              <a:rPr lang="ru-RU" sz="5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квартиры.</a:t>
            </a:r>
            <a:endParaRPr lang="ru-RU" sz="5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l"/>
            <a:r>
              <a:rPr lang="ru-RU" sz="5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  </a:t>
            </a:r>
            <a:r>
              <a:rPr lang="ru-RU" sz="5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Развитие </a:t>
            </a:r>
            <a:r>
              <a:rPr lang="ru-RU" sz="5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мышления, памяти, сообразительности , умения   объяснить  свои </a:t>
            </a:r>
            <a:r>
              <a:rPr lang="ru-RU" sz="5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действия.</a:t>
            </a:r>
            <a:endParaRPr lang="ru-RU" sz="5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l"/>
            <a:r>
              <a:rPr lang="ru-RU" sz="5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</a:t>
            </a:r>
          </a:p>
          <a:p>
            <a:r>
              <a:rPr lang="ru-RU" sz="56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Правила игры</a:t>
            </a:r>
            <a:r>
              <a:rPr lang="ru-RU" sz="56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  <a:r>
              <a:rPr lang="ru-RU" sz="5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</a:t>
            </a:r>
          </a:p>
          <a:p>
            <a:r>
              <a:rPr lang="ru-RU" sz="5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игре участвуем до 7 детей. Ведущий раздает большие карточки  с изображением различных фрагментов квартиры и доставая  из колоды маленькие карточки , называет изображенные на них предметы и выдает игрокам в случаи правильного ответа. Победителем считается тот кто  быстрее закроет пустые клетки на своей большой карточке.</a:t>
            </a:r>
          </a:p>
          <a:p>
            <a:r>
              <a:rPr lang="ru-RU" sz="5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</a:t>
            </a:r>
          </a:p>
          <a:p>
            <a:r>
              <a:rPr lang="ru-RU" sz="56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Ход игры</a:t>
            </a:r>
            <a:r>
              <a:rPr lang="ru-RU" sz="56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  <a:r>
              <a:rPr lang="ru-RU" sz="5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</a:t>
            </a:r>
          </a:p>
          <a:p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Дидактическая игра проводится по принципу  лото, во время которой дети моделируют обстановку городской квартиры. Воспитатель раздает  большие карточки  с изображением различных частей квартиры, предварительно объясняя  их функциональное назначение. В дальнейшем он  показывает и называет предметы обстановки квартиры, изображенные на маленькой карточке. Дети  должны правильно определить местоположение в квартире данного предмета и закрыть пустые клетки на своей карточке.</a:t>
            </a:r>
          </a:p>
          <a:p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</a:t>
            </a:r>
          </a:p>
          <a:p>
            <a:r>
              <a:rPr lang="ru-RU" sz="7200" b="1" dirty="0" smtClean="0">
                <a:solidFill>
                  <a:srgbClr val="002060"/>
                </a:solidFill>
              </a:rPr>
              <a:t> </a:t>
            </a:r>
          </a:p>
          <a:p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zhyk.ru/images/xHqV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ИГРЫ С ПРЕДМЕТАМИ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НЕ ОШИБИСЬ</a:t>
            </a:r>
            <a:r>
              <a:rPr lang="ru-RU" b="1" dirty="0" smtClean="0"/>
              <a:t>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988840"/>
            <a:ext cx="7776864" cy="3721968"/>
          </a:xfrm>
        </p:spPr>
        <p:txBody>
          <a:bodyPr>
            <a:normAutofit fontScale="55000" lnSpcReduction="20000"/>
          </a:bodyPr>
          <a:lstStyle/>
          <a:p>
            <a:r>
              <a:rPr lang="ru-RU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Дидактическая </a:t>
            </a:r>
            <a:r>
              <a:rPr lang="ru-RU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задача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 Упражнять детей в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различении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пред­метов по материалу; закреплять знания о таких свойствах предметов, как твердый, мягкий, плотный, шероховатый, гладкий, блестящий, матовый.</a:t>
            </a:r>
          </a:p>
          <a:p>
            <a:r>
              <a:rPr lang="ru-RU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Игровые правила.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Собирать в корзинку предметы одинако­вого качества, рассказывать о свойствах предметов.</a:t>
            </a:r>
          </a:p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Игровые действия. Поиск предметов ведут звенья, они сорев­нуются: кто больше найдет одинаковых по материалу предме­тов, тот и выигрывает. Поиск начинается и заканчивается по сигналу ведущего.</a:t>
            </a:r>
          </a:p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Ход игры. </a:t>
            </a:r>
            <a:endParaRPr lang="ru-RU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Игра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начинается с краткой беседы воспитателя с детьми о предметах, которые окружают их в групповой ком­нате.</a:t>
            </a:r>
          </a:p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Воспитатель в процессе беседы уточняет знания детей о том, что  предметов  в  групповой  комнате  много и  все они сделаны из какого-либо материала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zhyk.ru/images/xHqV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Обмоталочки</a:t>
            </a:r>
            <a:r>
              <a:rPr lang="ru-RU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8280920" cy="4680520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</a:rPr>
              <a:t>Это народная игра-соревнование, которая интересна и современным детям. Возьмите длинную веревку (не короче пяти метров) и отметьте ее середину узлом. Встаньте с ребенком у разных концов веревки и обвяжите их вокруг пояса. На счет "раз, два, три" начните крутиться на месте, обматывая таким образом себя веревкой. В какой-то момент вы встретитесь. Обратите внимание, у кого на поясе окажется узелок - значит, этот игрок накрутил вокруг себя больше половины веревки. Именно он и считается выигравшим.</a:t>
            </a:r>
            <a:br>
              <a:rPr lang="ru-RU" sz="7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7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</a:rPr>
              <a:t>Примечание. Может быть, вашему ребенку будет интереснее соревноваться в этой игре не с вами, а с другими детьми. Если у вас есть такая возможность, то помогите им организовать "</a:t>
            </a:r>
            <a:r>
              <a:rPr lang="ru-RU" sz="7200" b="1" dirty="0" err="1" smtClean="0">
                <a:solidFill>
                  <a:schemeClr val="accent1">
                    <a:lumMod val="50000"/>
                  </a:schemeClr>
                </a:solidFill>
              </a:rPr>
              <a:t>обмоталочки</a:t>
            </a: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</a:rPr>
              <a:t>" как соревнование в детской группе. Кстати, у этой игры бывают и другие варианты. Можно наматывать веревку не вокруг пояса, а на запястье руки (только веревка должна быть не слишком толстой). Еще можно наматывать узенькую тесьму (или шнурок) на два карандаша, предварительно закрепив на них концы.</a:t>
            </a:r>
            <a:br>
              <a:rPr lang="ru-RU" sz="7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72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7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2" descr="http://i.zhyk.ru/images/xHqV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71600" y="980728"/>
            <a:ext cx="712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«Зеркало»</a:t>
            </a:r>
            <a:endParaRPr lang="ru-RU" sz="4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844824"/>
            <a:ext cx="79928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этой игре один игрок (ребенок) будет зеркалом, то есть будет повторять все движения стоящего напротив взрослого. Водящий делает самые разнообразные движения, то ускоряя, то замедляя темп. Ребенок повторяет их в точности, с такой же скоростью.</a:t>
            </a:r>
            <a:b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Примечание. Как известно любому родителю, дети очень любят подражать движениям взрослых, часто имитируют их мимику, походку, действия. В этой игре мы можем воспользоваться их тягой к подражанию, сделав ее полезной для развития скорости движений и внимания ребенка. Чтобы разнообразить эту игру, можно вносить в нее шуточные движения, а также меняться ролями ведущего и игрока в качестве поощрения успехов ребенка.</a:t>
            </a:r>
            <a:b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zhyk.ru/images/xHqV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Обмоталочки</a:t>
            </a:r>
            <a:r>
              <a:rPr lang="ru-RU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8280920" cy="4680520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</a:rPr>
              <a:t>Это народная игра-соревнование, которая интересна и современным детям. Возьмите длинную веревку (не короче пяти метров) и отметьте ее середину узлом. Встаньте с ребенком у разных концов веревки и обвяжите их вокруг пояса. На счет "раз, два, три" начните крутиться на месте, обматывая таким образом себя веревкой. В какой-то момент вы встретитесь. Обратите внимание, у кого на поясе окажется узелок - значит, этот игрок накрутил вокруг себя больше половины веревки. Именно он и считается выигравшим.</a:t>
            </a:r>
            <a:br>
              <a:rPr lang="ru-RU" sz="7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7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</a:rPr>
              <a:t>Примечание. Может быть, вашему ребенку будет интереснее соревноваться в этой игре не с вами, а с другими детьми. Если у вас есть такая возможность, то помогите им организовать "</a:t>
            </a:r>
            <a:r>
              <a:rPr lang="ru-RU" sz="7200" b="1" dirty="0" err="1" smtClean="0">
                <a:solidFill>
                  <a:schemeClr val="accent1">
                    <a:lumMod val="50000"/>
                  </a:schemeClr>
                </a:solidFill>
              </a:rPr>
              <a:t>обмоталочки</a:t>
            </a: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</a:rPr>
              <a:t>" как соревнование в детской группе. Кстати, у этой игры бывают и другие варианты. Можно наматывать веревку не вокруг пояса, а на запястье руки (только веревка должна быть не слишком толстой). Еще можно наматывать узенькую тесьму (или шнурок) на два карандаша, предварительно закрепив на них концы.</a:t>
            </a:r>
            <a:br>
              <a:rPr lang="ru-RU" sz="7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72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7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2" descr="http://i.zhyk.ru/images/xHqV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03648" y="2708920"/>
            <a:ext cx="66247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Спасибо за внимание!</a:t>
            </a:r>
            <a:endParaRPr lang="ru-RU" sz="40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285</Words>
  <Application>Microsoft Office PowerPoint</Application>
  <PresentationFormat>Экран (4:3)</PresentationFormat>
  <Paragraphs>41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Консультация для родителей</vt:lpstr>
      <vt:lpstr> «Игра имеет важное значение в жизни ребенка... Каков ребенок в игре, таким во многом он будет в работе, когда вырастет. Поэтому воспитание будущего деятеля происходит прежде всего в игре»                                   А. С. Макаренко </vt:lpstr>
      <vt:lpstr> </vt:lpstr>
      <vt:lpstr>« Моя квартира » </vt:lpstr>
      <vt:lpstr>ИГРЫ С ПРЕДМЕТАМИ НЕ ОШИБИСЬ! </vt:lpstr>
      <vt:lpstr>«Обмоталочки» </vt:lpstr>
      <vt:lpstr>«Обмоталочки»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родителей</dc:title>
  <dc:creator>Евгений Михайленко</dc:creator>
  <cp:lastModifiedBy>Полярный Волк</cp:lastModifiedBy>
  <cp:revision>6</cp:revision>
  <dcterms:created xsi:type="dcterms:W3CDTF">2016-01-29T05:46:21Z</dcterms:created>
  <dcterms:modified xsi:type="dcterms:W3CDTF">2016-01-30T13:10:22Z</dcterms:modified>
</cp:coreProperties>
</file>