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2CF4-3891-4BCF-A9B2-3D1D4FA467C3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6FBA-6E38-4B56-A74D-03E6B9F4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gor\Desktop\ьбслво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58350" cy="7229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</a:t>
            </a:r>
          </a:p>
          <a:p>
            <a:pPr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 </a:t>
            </a:r>
          </a:p>
          <a:p>
            <a:pPr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школа-интернат № 27»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6286520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alibri" pitchFamily="34" charset="0"/>
              </a:rPr>
              <a:t>Воспитатель </a:t>
            </a:r>
          </a:p>
          <a:p>
            <a:pPr algn="r"/>
            <a:r>
              <a:rPr lang="ru-RU" b="1" dirty="0" smtClean="0">
                <a:latin typeface="Calibri" pitchFamily="34" charset="0"/>
              </a:rPr>
              <a:t>Балабанова Т. В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Надевайте маску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igor\Desktop\мас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Ведите здоровый образ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igor\Desktop\зо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1357298"/>
            <a:ext cx="115729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Соблюдайте здоровый режим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igor\Desktop\ре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2857500" cy="2676525"/>
          </a:xfrm>
          <a:prstGeom prst="rect">
            <a:avLst/>
          </a:prstGeom>
          <a:noFill/>
        </p:spPr>
      </p:pic>
      <p:pic>
        <p:nvPicPr>
          <p:cNvPr id="10243" name="Picture 3" descr="C:\Users\igor\Desktop\реж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42912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Физическая активность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igor\Desktop\бворпеш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Что делать если заболел?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igor\Desktop\юю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400052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Оставайтесь дома и срочно обратитесь к врачу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igor\Desktop\боль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857916" cy="504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Соблюдайте предписания врача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igor\Desktop\предв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1088"/>
            <a:ext cx="8229600" cy="4861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Соблюдайте постельный режим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igor\Desktop\постре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8229600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Пейте как можно больше жидкости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igor\Desktop\пить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643338" cy="3071834"/>
          </a:xfrm>
          <a:prstGeom prst="rect">
            <a:avLst/>
          </a:prstGeom>
          <a:noFill/>
        </p:spPr>
      </p:pic>
      <p:pic>
        <p:nvPicPr>
          <p:cNvPr id="18435" name="Picture 3" descr="C:\Users\igor\Desktop\пи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4786347" cy="4214842"/>
          </a:xfrm>
          <a:prstGeom prst="rect">
            <a:avLst/>
          </a:prstGeom>
          <a:noFill/>
        </p:spPr>
      </p:pic>
      <p:pic>
        <p:nvPicPr>
          <p:cNvPr id="18436" name="Picture 4" descr="C:\Users\igor\Desktop\с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86322"/>
            <a:ext cx="284797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Носите маску для снижения риска распространения инфекции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igor\Desktop\мас отг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42902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Чтобы не заболеть соблюдай правила: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igor\Desktop\05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14752"/>
            <a:ext cx="550072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Прикрывайте нос и рот платком когда кашляете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igor\Desktop\кащ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643998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Чаще мойте руки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igor\Desktop\дпоен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43866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Выбрасывайте использованные салфетки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Users\igor\Desktop\сал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29090" cy="4143404"/>
          </a:xfrm>
          <a:prstGeom prst="rect">
            <a:avLst/>
          </a:prstGeom>
          <a:noFill/>
        </p:spPr>
      </p:pic>
      <p:pic>
        <p:nvPicPr>
          <p:cNvPr id="22531" name="Picture 3" descr="C:\Users\igor\Desktop\са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3848089" cy="4591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Будьте здоровы!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Часто мойте руки с мылом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gor\Desktop\миб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01056" cy="5324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Чистка и дезинфекция удаляет и уничтожает вирус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igor\Desktop\дез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86250" cy="2995611"/>
          </a:xfrm>
          <a:prstGeom prst="rect">
            <a:avLst/>
          </a:prstGeom>
          <a:noFill/>
        </p:spPr>
      </p:pic>
      <p:pic>
        <p:nvPicPr>
          <p:cNvPr id="2051" name="Picture 3" descr="C:\Users\igor\Desktop\дез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57694" cy="3095631"/>
          </a:xfrm>
          <a:prstGeom prst="rect">
            <a:avLst/>
          </a:prstGeom>
          <a:noFill/>
        </p:spPr>
      </p:pic>
      <p:pic>
        <p:nvPicPr>
          <p:cNvPr id="2052" name="Picture 4" descr="C:\Users\igor\Desktop\дез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143248"/>
            <a:ext cx="19050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Избегайте поездок и многолюдных мест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igor\Desktop\контак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7"/>
            <a:ext cx="4429156" cy="2714644"/>
          </a:xfrm>
          <a:prstGeom prst="rect">
            <a:avLst/>
          </a:prstGeom>
          <a:noFill/>
        </p:spPr>
      </p:pic>
      <p:pic>
        <p:nvPicPr>
          <p:cNvPr id="3075" name="Picture 3" descr="C:\Users\igor\Desktop\кон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4214800" cy="280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Прикрывайте нос при чихании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igor\Desktop\чи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14776" cy="4000528"/>
          </a:xfrm>
          <a:prstGeom prst="rect">
            <a:avLst/>
          </a:prstGeom>
          <a:noFill/>
        </p:spPr>
      </p:pic>
      <p:pic>
        <p:nvPicPr>
          <p:cNvPr id="4099" name="Picture 3" descr="C:\Users\igor\Desktop\чих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Избегайте трогать глаза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igor\Desktop\глаз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Не трогайте нос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igor\Desktop\54053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968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Не касайтесь рта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igor\Desktop\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85860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112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Чтобы не заболеть соблюдай правила:</vt:lpstr>
      <vt:lpstr>Часто мойте руки с мылом</vt:lpstr>
      <vt:lpstr>Чистка и дезинфекция удаляет и уничтожает вирус</vt:lpstr>
      <vt:lpstr>Избегайте поездок и многолюдных мест</vt:lpstr>
      <vt:lpstr>Прикрывайте нос при чихании</vt:lpstr>
      <vt:lpstr>Избегайте трогать глаза</vt:lpstr>
      <vt:lpstr>Не трогайте нос</vt:lpstr>
      <vt:lpstr>Не касайтесь рта</vt:lpstr>
      <vt:lpstr>Надевайте маску</vt:lpstr>
      <vt:lpstr>Ведите здоровый образ жизни</vt:lpstr>
      <vt:lpstr>Соблюдайте здоровый режим</vt:lpstr>
      <vt:lpstr>Физическая активность</vt:lpstr>
      <vt:lpstr>Что делать если заболел?</vt:lpstr>
      <vt:lpstr>Оставайтесь дома и срочно обратитесь к врачу</vt:lpstr>
      <vt:lpstr>Соблюдайте предписания врача</vt:lpstr>
      <vt:lpstr>Соблюдайте постельный режим</vt:lpstr>
      <vt:lpstr>Пейте как можно больше жидкости</vt:lpstr>
      <vt:lpstr>Носите маску для снижения риска распространения инфекции</vt:lpstr>
      <vt:lpstr>Прикрывайте нос и рот платком когда кашляете</vt:lpstr>
      <vt:lpstr>Чаще мойте руки</vt:lpstr>
      <vt:lpstr>Выбрасывайте использованные салфетки</vt:lpstr>
      <vt:lpstr>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9</cp:revision>
  <dcterms:created xsi:type="dcterms:W3CDTF">2016-01-26T19:39:32Z</dcterms:created>
  <dcterms:modified xsi:type="dcterms:W3CDTF">2016-02-06T18:42:48Z</dcterms:modified>
</cp:coreProperties>
</file>