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1" r:id="rId6"/>
    <p:sldId id="260" r:id="rId7"/>
    <p:sldId id="262" r:id="rId8"/>
    <p:sldId id="263" r:id="rId9"/>
    <p:sldId id="265" r:id="rId10"/>
    <p:sldId id="264" r:id="rId11"/>
    <p:sldId id="266" r:id="rId12"/>
    <p:sldId id="267" r:id="rId13"/>
    <p:sldId id="25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7772400" cy="1470025"/>
          </a:xfrm>
        </p:spPr>
        <p:txBody>
          <a:bodyPr>
            <a:noAutofit/>
          </a:bodyPr>
          <a:lstStyle/>
          <a:p>
            <a:r>
              <a:rPr lang="ru-RU" sz="138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endParaRPr lang="ru-RU" sz="1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572560" cy="175260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урока: </a:t>
            </a:r>
          </a:p>
          <a:p>
            <a:pPr algn="l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Изучить определение функция.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Координатная плоскость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зависимости количества купленных конфет (у) от потраченных денег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Х- аргумент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(ось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абцисса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У- функция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(ось ордината)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>
            <a:stCxn id="5" idx="2"/>
            <a:endCxn id="5" idx="0"/>
          </p:cNvCxnSpPr>
          <p:nvPr/>
        </p:nvCxnSpPr>
        <p:spPr>
          <a:xfrm rot="5400000" flipH="1">
            <a:off x="2309018" y="3863182"/>
            <a:ext cx="4525963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1"/>
          </p:cNvCxnSpPr>
          <p:nvPr/>
        </p:nvCxnSpPr>
        <p:spPr>
          <a:xfrm rot="10800000" flipH="1">
            <a:off x="457200" y="3857628"/>
            <a:ext cx="8401080" cy="555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572000" y="1571612"/>
            <a:ext cx="4143404" cy="2286016"/>
          </a:xfrm>
          <a:prstGeom prst="line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 extrusionH="19050" contourW="25400">
            <a:bevelT w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1571612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572528" y="392906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Вопрос №15 из реальной математики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C:\Users\User\Downloads\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30000" contrast="42000"/>
          </a:blip>
          <a:srcRect/>
          <a:stretch>
            <a:fillRect/>
          </a:stretch>
        </p:blipFill>
        <p:spPr bwMode="auto">
          <a:xfrm>
            <a:off x="1071538" y="1643050"/>
            <a:ext cx="7143799" cy="50867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Взаимопроверка</a:t>
            </a:r>
            <a:r>
              <a:rPr lang="ru-RU" dirty="0" smtClean="0"/>
              <a:t> – проверь соседа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2" cy="210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828"/>
                <a:gridCol w="587828"/>
                <a:gridCol w="587828"/>
                <a:gridCol w="587828"/>
                <a:gridCol w="587828"/>
                <a:gridCol w="587828"/>
                <a:gridCol w="587828"/>
                <a:gridCol w="587828"/>
                <a:gridCol w="587828"/>
                <a:gridCol w="587828"/>
                <a:gridCol w="587828"/>
                <a:gridCol w="587828"/>
                <a:gridCol w="587828"/>
                <a:gridCol w="587828"/>
              </a:tblGrid>
              <a:tr h="73580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вопроса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5805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28" y="3714752"/>
          <a:ext cx="8215380" cy="192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615"/>
                <a:gridCol w="684615"/>
                <a:gridCol w="684615"/>
                <a:gridCol w="684615"/>
                <a:gridCol w="684615"/>
                <a:gridCol w="684615"/>
                <a:gridCol w="684615"/>
                <a:gridCol w="684615"/>
                <a:gridCol w="684615"/>
                <a:gridCol w="684615"/>
                <a:gridCol w="684615"/>
                <a:gridCol w="684615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Функцию можно представить как некий аппарат, в который закладывается значение независимой переменной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а получают значение зависимой переменной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C:\Users\User\Downloads\img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42776" y="1785926"/>
            <a:ext cx="7549017" cy="40005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Сформулируйте вывод нашего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Познакомились ______________________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Узнали ______,_______,________,_______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Научились ___________________________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Увидели _____________________________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Потренировались _____________________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Д/З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№  258 -  261 выучить определения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370000"/>
          </a:xfrm>
        </p:spPr>
        <p:txBody>
          <a:bodyPr>
            <a:normAutofit fontScale="90000"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Пример 1.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мороза в комнату внесли банку со льдом и стали наблюдать за изменением температуры вещества в банке: лед постепенно таял, когда он растаял весь, температура воды стала повышаться, пока не сравнялась с температурой в комнате. На рисунке изображен график зависимости температуры от времени.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Ответьте на вопросы: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а) Какова исходная температура льда?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б) За какое время температура льда повысилась до 0 °С?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в) Какая температура в комнате?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г) Укажите область, на которой определена функция, промежутки ее возрастания, промежуток, на котором она постоянна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User\Downloads\1838_1t_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16427" y="2071678"/>
            <a:ext cx="5441349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Пример 2.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Площадь квадрата зависит от длины его стороны. Пусть сторона квадрата равна </a:t>
            </a:r>
            <a:r>
              <a:rPr lang="ru-RU" sz="31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см, а его площадь равна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см2.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	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каждого значения переменной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можно найти соответствующее значение переменной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Так, если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3, 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9; если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15, то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225;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Зависимость переменной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переменной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выражается формулой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S = a2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Зависимость площади квадрата от длины стороны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928934"/>
            <a:ext cx="2143140" cy="2286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1785926"/>
            <a:ext cx="3929090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“Переменную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значения которой выбираются произвольно, называют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независимой переменной (Х)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а переменную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значения которой определяются выбранными значениями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-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зависимой переменной(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)”.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472518" cy="1428760"/>
          </a:xfrm>
        </p:spPr>
        <p:txBody>
          <a:bodyPr>
            <a:normAutofit fontScale="90000"/>
          </a:bodyPr>
          <a:lstStyle/>
          <a:p>
            <a:r>
              <a:rPr lang="ru-RU" sz="3100" b="0" i="1" dirty="0" smtClean="0">
                <a:latin typeface="Times New Roman" pitchFamily="18" charset="0"/>
                <a:cs typeface="Times New Roman" pitchFamily="18" charset="0"/>
              </a:rPr>
              <a:t>Пример 3.</a:t>
            </a:r>
            <a:r>
              <a:rPr lang="ru-RU" sz="3100" b="0" dirty="0" smtClean="0">
                <a:latin typeface="Times New Roman" pitchFamily="18" charset="0"/>
                <a:cs typeface="Times New Roman" pitchFamily="18" charset="0"/>
              </a:rPr>
              <a:t> На рисунке изображен график температуры воздуха в течении суток.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14810" y="857232"/>
            <a:ext cx="464346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помощью этого графика для каждого момента времени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(в часах), можно найти соответствующую температуру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(в градусах Цельсия).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Например, если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6,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-2; если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12,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2; если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17, 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3;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независимой переменной,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зависимой переменной.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7" y="328612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72066" y="3214686"/>
            <a:ext cx="346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2      4    6   8     10    12    14 16 17 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2500306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20002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857752" y="357187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414338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-2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 4. Стоимость проезда в пригородном поезде зависит от номера зоны, к которой относится станция. Эта зависимость показана в таблице буквой 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обозначен номер зоны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буквой </a:t>
            </a:r>
            <a:r>
              <a:rPr lang="ru-RU" sz="2800" u="sng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соответствующая стоимость проезда в рублях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68" y="2643177"/>
          <a:ext cx="8301070" cy="200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107"/>
                <a:gridCol w="830107"/>
                <a:gridCol w="830107"/>
                <a:gridCol w="830107"/>
                <a:gridCol w="830107"/>
                <a:gridCol w="830107"/>
                <a:gridCol w="830107"/>
                <a:gridCol w="830107"/>
                <a:gridCol w="830107"/>
                <a:gridCol w="830107"/>
              </a:tblGrid>
              <a:tr h="100013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013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5000636"/>
            <a:ext cx="864396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этой таблице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каждого значения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1, 2, ..., 9,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найти соответствующее значение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Так, если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2, 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1.5; если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6, 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4; если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9, то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8.5;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этом случае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является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независимой переменной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зависимой переменной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858280" cy="58404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“В рассмотренных примерах каждому значению независимой переменной соответствует единственное значение зависимой переменной. Такую </a:t>
            </a:r>
            <a:r>
              <a:rPr lang="ru-RU" sz="4100" b="1" i="1" u="sng" dirty="0" smtClean="0">
                <a:latin typeface="Times New Roman" pitchFamily="18" charset="0"/>
                <a:cs typeface="Times New Roman" pitchFamily="18" charset="0"/>
              </a:rPr>
              <a:t>зависимость одной переменной от другой называют -  функцией.</a:t>
            </a:r>
            <a:endParaRPr lang="ru-RU" sz="41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Независимую переменную (Х)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иначе называют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аргументом</a:t>
            </a:r>
          </a:p>
          <a:p>
            <a:pPr>
              <a:buNone/>
            </a:pPr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Значения зависимой переменной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(Y)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значениями функции.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Так, площадь квадрата является функцией от длины его стороны; путь, пройденный автомобилем с постоянной скоростью, является функцией от времени движения.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Все значения которые принимает независимая переменная (Х), образуют область определения функции.”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где спрятались аргумент и его функция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попашешь, так и ложкой помашешь.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 года плохая погода.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дальше в лес, тем больше дров.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посеешь, то и пожнёшь.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Кабы не было зимы в городах и сёлах, никогда  б не знали мы этих дней весёлых.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122</TotalTime>
  <Words>660</Words>
  <PresentationFormat>Экран (4:3)</PresentationFormat>
  <Paragraphs>136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Функция </vt:lpstr>
      <vt:lpstr>Пример 1. С мороза в комнату внесли банку со льдом и стали наблюдать за изменением температуры вещества в банке: лед постепенно таял, когда он растаял весь, температура воды стала повышаться, пока не сравнялась с температурой в комнате. На рисунке изображен график зависимости температуры от времени. </vt:lpstr>
      <vt:lpstr>Пример 2. Площадь квадрата зависит от длины его стороны. Пусть сторона квадрата равна a см, а его площадь равна S см2. </vt:lpstr>
      <vt:lpstr>Зависимость площади квадрата от длины стороны </vt:lpstr>
      <vt:lpstr>Слайд 5</vt:lpstr>
      <vt:lpstr>Пример 3. На рисунке изображен график температуры воздуха в течении суток.   </vt:lpstr>
      <vt:lpstr>Пример 4. Стоимость проезда в пригородном поезде зависит от номера зоны, к которой относится станция. Эта зависимость показана в таблице буквой n обозначен номер зоны, а буквой m соответствующая стоимость проезда в рублях:   </vt:lpstr>
      <vt:lpstr>Слайд 8</vt:lpstr>
      <vt:lpstr>Определите где спрятались аргумент и его функция</vt:lpstr>
      <vt:lpstr>Координатная плоскость график зависимости количества купленных конфет (у) от потраченных денег (х)</vt:lpstr>
      <vt:lpstr>Вопрос №15 из реальной математики</vt:lpstr>
      <vt:lpstr>Взаимопроверка – проверь соседа</vt:lpstr>
      <vt:lpstr>Функцию можно представить как некий аппарат, в который закладывается значение независимой переменной (X), а получают значение зависимой переменной (Y)</vt:lpstr>
      <vt:lpstr>Сформулируйте вывод нашего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Функция </dc:title>
  <dc:creator>User</dc:creator>
  <cp:lastModifiedBy>User</cp:lastModifiedBy>
  <cp:revision>14</cp:revision>
  <dcterms:created xsi:type="dcterms:W3CDTF">2013-10-12T06:24:01Z</dcterms:created>
  <dcterms:modified xsi:type="dcterms:W3CDTF">2013-10-23T11:32:56Z</dcterms:modified>
</cp:coreProperties>
</file>