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78" r:id="rId4"/>
    <p:sldId id="258" r:id="rId5"/>
    <p:sldId id="259" r:id="rId6"/>
    <p:sldId id="274" r:id="rId7"/>
    <p:sldId id="276" r:id="rId8"/>
    <p:sldId id="269" r:id="rId9"/>
    <p:sldId id="277" r:id="rId10"/>
    <p:sldId id="263" r:id="rId11"/>
    <p:sldId id="280" r:id="rId12"/>
    <p:sldId id="264" r:id="rId13"/>
    <p:sldId id="268" r:id="rId14"/>
    <p:sldId id="267" r:id="rId15"/>
    <p:sldId id="272" r:id="rId16"/>
    <p:sldId id="273" r:id="rId17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6600"/>
    <a:srgbClr val="FF0066"/>
    <a:srgbClr val="FF3399"/>
    <a:srgbClr val="0000FF"/>
    <a:srgbClr val="CC9900"/>
    <a:srgbClr val="00FFFF"/>
    <a:srgbClr val="666699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44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A6CEBC8F-B35B-4316-9F95-EB81EE81E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F7C9BAE-4107-4CE1-9198-32BE4578CCC0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7B013B3-0C03-4655-8A66-0AA98FB9AF86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4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4A416-EF9F-427C-9815-C02FC79A6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01CCD-F85B-47E7-A387-B8492D067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754E1-714E-4AE4-8986-AF9737260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8410D-D4B3-4662-8692-B2979B3C1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07137-AD8E-4D12-A296-0905F15FE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C7B20-B2B5-4425-AD12-806741B4E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61638-DC91-49BB-856D-A2BD9069D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62A49-BD8B-4BA9-860B-141B82C24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40178-637F-4571-AB63-333E64197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87D38-7BEB-48E8-A5A7-494DE418F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F3F5B-65C6-4D3A-A48B-48932FD86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959FDC5E-E9A7-488D-86CE-F3EFFA365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slide" Target="slide4.xm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16.jpe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image" Target="../media/image4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3.wav"/><Relationship Id="rId7" Type="http://schemas.openxmlformats.org/officeDocument/2006/relationships/image" Target="../media/image46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3;&#1040;&#1044;&#1045;&#1046;&#1044;&#1040;\&#1050;&#1054;&#1053;&#1050;&#1059;&#1056;&#1057;%20&#1048;&#1050;&#1058;\&#1047;&#1074;&#1091;&#1082;&#1086;&#1074;&#1072;&#1103;%20&#1087;&#1086;&#1076;&#1076;&#1077;&#1088;&#1078;&#1082;&#1072;%20&#1080;&#1075;&#1088;\&#1047;&#1074;&#1091;&#1082;&#1086;&#1074;&#1072;&#1103;%20&#1087;&#1086;&#1076;&#1076;&#1077;&#1088;&#1078;&#1082;&#1072;%20&#1080;&#1075;&#1088;\&#1056;&#1077;&#1087;&#1083;&#1080;&#1082;&#1080;\6013_12%20&#1084;&#1072;&#1084;,%20&#1087;&#1086;&#1087;&#1088;&#1086;&#1073;&#1091;&#1081;%20&#1101;&#1090;&#1091;!.mp3" TargetMode="Externa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12.xml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12" Type="http://schemas.openxmlformats.org/officeDocument/2006/relationships/image" Target="../media/image9.jpeg"/><Relationship Id="rId17" Type="http://schemas.openxmlformats.org/officeDocument/2006/relationships/slide" Target="slide5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slide" Target="slide11.xml"/><Relationship Id="rId5" Type="http://schemas.openxmlformats.org/officeDocument/2006/relationships/slide" Target="slide13.xml"/><Relationship Id="rId15" Type="http://schemas.openxmlformats.org/officeDocument/2006/relationships/slide" Target="slide14.xml"/><Relationship Id="rId10" Type="http://schemas.openxmlformats.org/officeDocument/2006/relationships/image" Target="../media/image8.jpeg"/><Relationship Id="rId19" Type="http://schemas.openxmlformats.org/officeDocument/2006/relationships/slide" Target="slide10.xml"/><Relationship Id="rId4" Type="http://schemas.openxmlformats.org/officeDocument/2006/relationships/image" Target="../media/image5.jpeg"/><Relationship Id="rId9" Type="http://schemas.openxmlformats.org/officeDocument/2006/relationships/slide" Target="slide6.xml"/><Relationship Id="rId1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kid.ru/uploads/posts/2009-01/1231016659_glava5-10.pn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izbuka/pic/00036w1b" TargetMode="External"/><Relationship Id="rId7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3/7/5/6/11949861182029597463an_apple_01.svg.med.pn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22.png"/><Relationship Id="rId4" Type="http://schemas.openxmlformats.org/officeDocument/2006/relationships/hyperlink" Target="http://www.clker.com/cliparts/3/7/5/6/11949861182029597463an_apple_01.svg.med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9982" y="2065325"/>
            <a:ext cx="4320286" cy="86517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</a:rPr>
              <a:t>Математика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11552" y="2851143"/>
            <a:ext cx="2101729" cy="6647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</a:rPr>
              <a:t>1 класс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325688" y="5637213"/>
            <a:ext cx="2643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6600"/>
                </a:solidFill>
              </a:rPr>
              <a:t>Иванова Н.Г.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1539875" y="779463"/>
            <a:ext cx="7699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6600"/>
                </a:solidFill>
              </a:rPr>
              <a:t>МОУ «СОШ № 5 с углубленным изучением иностранных языков»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2397125" y="6280150"/>
            <a:ext cx="2909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6600"/>
                </a:solidFill>
              </a:rPr>
              <a:t>г. Новочебоксарск </a:t>
            </a:r>
            <a:r>
              <a:rPr lang="en-US" b="1">
                <a:solidFill>
                  <a:srgbClr val="006600"/>
                </a:solidFill>
              </a:rPr>
              <a:t>-2011</a:t>
            </a:r>
            <a:endParaRPr lang="ru-RU" b="1">
              <a:solidFill>
                <a:srgbClr val="00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4164" y="3779837"/>
            <a:ext cx="564360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Двузначные </a:t>
            </a:r>
          </a:p>
          <a:p>
            <a:pPr algn="ctr"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числа от 10 до 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 descr="38aa84e6a788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695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503238" y="0"/>
            <a:ext cx="9069387" cy="1065213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Сравни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solidFill>
            <a:srgbClr val="EBEFF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11269" name="Picture 7" descr="http://www.shuvalovka.ru/images/klubo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6438" y="5422900"/>
            <a:ext cx="15716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270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11125" y="5494338"/>
            <a:ext cx="8358188" cy="1587"/>
          </a:xfrm>
          <a:prstGeom prst="line">
            <a:avLst/>
          </a:prstGeom>
          <a:noFill/>
          <a:ln w="57150" algn="ctr">
            <a:solidFill>
              <a:srgbClr val="666699"/>
            </a:solidFill>
            <a:round/>
            <a:headEnd/>
            <a:tailEnd/>
          </a:ln>
        </p:spPr>
      </p:cxnSp>
      <p:cxnSp>
        <p:nvCxnSpPr>
          <p:cNvPr id="11271" name="Прямая соединительная линия 14"/>
          <p:cNvCxnSpPr>
            <a:cxnSpLocks noChangeShapeType="1"/>
          </p:cNvCxnSpPr>
          <p:nvPr/>
        </p:nvCxnSpPr>
        <p:spPr bwMode="auto">
          <a:xfrm rot="5400000">
            <a:off x="826294" y="5493544"/>
            <a:ext cx="142875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272" name="Прямая соединительная линия 15"/>
          <p:cNvCxnSpPr>
            <a:cxnSpLocks noChangeShapeType="1"/>
          </p:cNvCxnSpPr>
          <p:nvPr/>
        </p:nvCxnSpPr>
        <p:spPr bwMode="auto">
          <a:xfrm rot="5400000">
            <a:off x="1540669" y="5493544"/>
            <a:ext cx="142875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273" name="Прямая соединительная линия 19"/>
          <p:cNvCxnSpPr>
            <a:cxnSpLocks noChangeShapeType="1"/>
          </p:cNvCxnSpPr>
          <p:nvPr/>
        </p:nvCxnSpPr>
        <p:spPr bwMode="auto">
          <a:xfrm rot="5400000">
            <a:off x="2255044" y="5493544"/>
            <a:ext cx="142875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274" name="Прямая соединительная линия 20"/>
          <p:cNvCxnSpPr>
            <a:cxnSpLocks noChangeShapeType="1"/>
          </p:cNvCxnSpPr>
          <p:nvPr/>
        </p:nvCxnSpPr>
        <p:spPr bwMode="auto">
          <a:xfrm rot="5400000">
            <a:off x="2969419" y="5493544"/>
            <a:ext cx="142875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275" name="Прямая соединительная линия 22"/>
          <p:cNvCxnSpPr>
            <a:cxnSpLocks noChangeShapeType="1"/>
          </p:cNvCxnSpPr>
          <p:nvPr/>
        </p:nvCxnSpPr>
        <p:spPr bwMode="auto">
          <a:xfrm rot="5400000">
            <a:off x="3683794" y="5493544"/>
            <a:ext cx="142875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276" name="Прямая соединительная линия 23"/>
          <p:cNvCxnSpPr>
            <a:cxnSpLocks noChangeShapeType="1"/>
          </p:cNvCxnSpPr>
          <p:nvPr/>
        </p:nvCxnSpPr>
        <p:spPr bwMode="auto">
          <a:xfrm rot="5400000">
            <a:off x="4398169" y="5493544"/>
            <a:ext cx="142875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277" name="Прямая соединительная линия 24"/>
          <p:cNvCxnSpPr>
            <a:cxnSpLocks noChangeShapeType="1"/>
          </p:cNvCxnSpPr>
          <p:nvPr/>
        </p:nvCxnSpPr>
        <p:spPr bwMode="auto">
          <a:xfrm rot="5400000">
            <a:off x="5112544" y="5493544"/>
            <a:ext cx="142875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278" name="Прямая соединительная линия 25"/>
          <p:cNvCxnSpPr>
            <a:cxnSpLocks noChangeShapeType="1"/>
          </p:cNvCxnSpPr>
          <p:nvPr/>
        </p:nvCxnSpPr>
        <p:spPr bwMode="auto">
          <a:xfrm rot="5400000">
            <a:off x="5826919" y="5493544"/>
            <a:ext cx="142875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279" name="Прямая соединительная линия 26"/>
          <p:cNvCxnSpPr>
            <a:cxnSpLocks noChangeShapeType="1"/>
          </p:cNvCxnSpPr>
          <p:nvPr/>
        </p:nvCxnSpPr>
        <p:spPr bwMode="auto">
          <a:xfrm rot="5400000">
            <a:off x="6541294" y="5493544"/>
            <a:ext cx="142875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280" name="Прямая соединительная линия 27"/>
          <p:cNvCxnSpPr>
            <a:cxnSpLocks noChangeShapeType="1"/>
          </p:cNvCxnSpPr>
          <p:nvPr/>
        </p:nvCxnSpPr>
        <p:spPr bwMode="auto">
          <a:xfrm rot="5400000">
            <a:off x="7255669" y="5493544"/>
            <a:ext cx="142875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281" name="Прямая соединительная линия 28"/>
          <p:cNvCxnSpPr>
            <a:cxnSpLocks noChangeShapeType="1"/>
          </p:cNvCxnSpPr>
          <p:nvPr/>
        </p:nvCxnSpPr>
        <p:spPr bwMode="auto">
          <a:xfrm rot="5400000">
            <a:off x="7970044" y="5493544"/>
            <a:ext cx="142875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1282" name="TextBox 43"/>
          <p:cNvSpPr txBox="1">
            <a:spLocks noChangeArrowheads="1"/>
          </p:cNvSpPr>
          <p:nvPr/>
        </p:nvSpPr>
        <p:spPr bwMode="auto">
          <a:xfrm>
            <a:off x="611188" y="5637213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10</a:t>
            </a:r>
          </a:p>
        </p:txBody>
      </p:sp>
      <p:sp>
        <p:nvSpPr>
          <p:cNvPr id="11283" name="TextBox 44"/>
          <p:cNvSpPr txBox="1">
            <a:spLocks noChangeArrowheads="1"/>
          </p:cNvSpPr>
          <p:nvPr/>
        </p:nvSpPr>
        <p:spPr bwMode="auto">
          <a:xfrm>
            <a:off x="1325563" y="5637213"/>
            <a:ext cx="565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11</a:t>
            </a:r>
          </a:p>
        </p:txBody>
      </p:sp>
      <p:sp>
        <p:nvSpPr>
          <p:cNvPr id="11284" name="TextBox 45"/>
          <p:cNvSpPr txBox="1">
            <a:spLocks noChangeArrowheads="1"/>
          </p:cNvSpPr>
          <p:nvPr/>
        </p:nvSpPr>
        <p:spPr bwMode="auto">
          <a:xfrm>
            <a:off x="2039938" y="5637213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12</a:t>
            </a:r>
          </a:p>
        </p:txBody>
      </p:sp>
      <p:sp>
        <p:nvSpPr>
          <p:cNvPr id="11285" name="TextBox 46"/>
          <p:cNvSpPr txBox="1">
            <a:spLocks noChangeArrowheads="1"/>
          </p:cNvSpPr>
          <p:nvPr/>
        </p:nvSpPr>
        <p:spPr bwMode="auto">
          <a:xfrm>
            <a:off x="2754313" y="5637213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13</a:t>
            </a:r>
          </a:p>
        </p:txBody>
      </p:sp>
      <p:sp>
        <p:nvSpPr>
          <p:cNvPr id="11286" name="TextBox 47"/>
          <p:cNvSpPr txBox="1">
            <a:spLocks noChangeArrowheads="1"/>
          </p:cNvSpPr>
          <p:nvPr/>
        </p:nvSpPr>
        <p:spPr bwMode="auto">
          <a:xfrm>
            <a:off x="3468688" y="5637213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14</a:t>
            </a:r>
          </a:p>
        </p:txBody>
      </p:sp>
      <p:sp>
        <p:nvSpPr>
          <p:cNvPr id="11287" name="TextBox 48"/>
          <p:cNvSpPr txBox="1">
            <a:spLocks noChangeArrowheads="1"/>
          </p:cNvSpPr>
          <p:nvPr/>
        </p:nvSpPr>
        <p:spPr bwMode="auto">
          <a:xfrm>
            <a:off x="6969125" y="6923088"/>
            <a:ext cx="46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288" name="TextBox 49"/>
          <p:cNvSpPr txBox="1">
            <a:spLocks noChangeArrowheads="1"/>
          </p:cNvSpPr>
          <p:nvPr/>
        </p:nvSpPr>
        <p:spPr bwMode="auto">
          <a:xfrm>
            <a:off x="4254500" y="5637213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15</a:t>
            </a:r>
          </a:p>
        </p:txBody>
      </p:sp>
      <p:sp>
        <p:nvSpPr>
          <p:cNvPr id="11289" name="TextBox 50"/>
          <p:cNvSpPr txBox="1">
            <a:spLocks noChangeArrowheads="1"/>
          </p:cNvSpPr>
          <p:nvPr/>
        </p:nvSpPr>
        <p:spPr bwMode="auto">
          <a:xfrm>
            <a:off x="4897438" y="5637213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16</a:t>
            </a:r>
          </a:p>
        </p:txBody>
      </p:sp>
      <p:sp>
        <p:nvSpPr>
          <p:cNvPr id="11290" name="TextBox 51"/>
          <p:cNvSpPr txBox="1">
            <a:spLocks noChangeArrowheads="1"/>
          </p:cNvSpPr>
          <p:nvPr/>
        </p:nvSpPr>
        <p:spPr bwMode="auto">
          <a:xfrm>
            <a:off x="5611813" y="5637213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17</a:t>
            </a:r>
          </a:p>
        </p:txBody>
      </p:sp>
      <p:sp>
        <p:nvSpPr>
          <p:cNvPr id="11291" name="TextBox 52"/>
          <p:cNvSpPr txBox="1">
            <a:spLocks noChangeArrowheads="1"/>
          </p:cNvSpPr>
          <p:nvPr/>
        </p:nvSpPr>
        <p:spPr bwMode="auto">
          <a:xfrm>
            <a:off x="6326188" y="5637213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18</a:t>
            </a:r>
          </a:p>
        </p:txBody>
      </p:sp>
      <p:sp>
        <p:nvSpPr>
          <p:cNvPr id="11292" name="TextBox 53"/>
          <p:cNvSpPr txBox="1">
            <a:spLocks noChangeArrowheads="1"/>
          </p:cNvSpPr>
          <p:nvPr/>
        </p:nvSpPr>
        <p:spPr bwMode="auto">
          <a:xfrm>
            <a:off x="7040563" y="5637213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19</a:t>
            </a:r>
          </a:p>
        </p:txBody>
      </p:sp>
      <p:sp>
        <p:nvSpPr>
          <p:cNvPr id="11293" name="TextBox 54"/>
          <p:cNvSpPr txBox="1">
            <a:spLocks noChangeArrowheads="1"/>
          </p:cNvSpPr>
          <p:nvPr/>
        </p:nvSpPr>
        <p:spPr bwMode="auto">
          <a:xfrm>
            <a:off x="7754938" y="5637213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20</a:t>
            </a:r>
          </a:p>
        </p:txBody>
      </p:sp>
      <p:cxnSp>
        <p:nvCxnSpPr>
          <p:cNvPr id="11294" name="Прямая соединительная линия 14"/>
          <p:cNvCxnSpPr>
            <a:cxnSpLocks noChangeShapeType="1"/>
          </p:cNvCxnSpPr>
          <p:nvPr/>
        </p:nvCxnSpPr>
        <p:spPr bwMode="auto">
          <a:xfrm rot="5400000">
            <a:off x="183356" y="5493544"/>
            <a:ext cx="142875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1295" name="TextBox 31"/>
          <p:cNvSpPr txBox="1">
            <a:spLocks noChangeArrowheads="1"/>
          </p:cNvSpPr>
          <p:nvPr/>
        </p:nvSpPr>
        <p:spPr bwMode="auto">
          <a:xfrm>
            <a:off x="111125" y="5637213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9</a:t>
            </a:r>
            <a:endParaRPr lang="ru-RU" sz="2800" b="1"/>
          </a:p>
        </p:txBody>
      </p:sp>
      <p:sp>
        <p:nvSpPr>
          <p:cNvPr id="33" name="TextBox 32"/>
          <p:cNvSpPr txBox="1"/>
          <p:nvPr/>
        </p:nvSpPr>
        <p:spPr>
          <a:xfrm>
            <a:off x="825500" y="3494088"/>
            <a:ext cx="5857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cs typeface="Arial" charset="0"/>
              </a:rPr>
              <a:t>10</a:t>
            </a:r>
            <a:endParaRPr lang="ru-RU" sz="2800" b="1" dirty="0"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97000" y="3494088"/>
            <a:ext cx="4064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  <a:cs typeface="Arial" charset="0"/>
              </a:rPr>
              <a:t>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54188" y="3494088"/>
            <a:ext cx="585787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cs typeface="Arial" charset="0"/>
              </a:rPr>
              <a:t>12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5500" y="2779713"/>
            <a:ext cx="64293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cs typeface="Arial" charset="0"/>
              </a:rPr>
              <a:t>11</a:t>
            </a:r>
            <a:endParaRPr lang="ru-RU" sz="2800" b="1" dirty="0">
              <a:cs typeface="Arial" charset="0"/>
            </a:endParaRPr>
          </a:p>
        </p:txBody>
      </p:sp>
      <p:sp>
        <p:nvSpPr>
          <p:cNvPr id="11300" name="Прямоугольник 36"/>
          <p:cNvSpPr>
            <a:spLocks noChangeArrowheads="1"/>
          </p:cNvSpPr>
          <p:nvPr/>
        </p:nvSpPr>
        <p:spPr bwMode="auto">
          <a:xfrm>
            <a:off x="4876800" y="35956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/>
          </a:p>
        </p:txBody>
      </p:sp>
      <p:sp>
        <p:nvSpPr>
          <p:cNvPr id="38" name="TextBox 37"/>
          <p:cNvSpPr txBox="1"/>
          <p:nvPr/>
        </p:nvSpPr>
        <p:spPr>
          <a:xfrm>
            <a:off x="1397000" y="2779713"/>
            <a:ext cx="4064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  <a:cs typeface="Arial" charset="0"/>
              </a:rPr>
              <a:t>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54188" y="2779713"/>
            <a:ext cx="5842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cs typeface="Arial" charset="0"/>
              </a:rPr>
              <a:t> 9 </a:t>
            </a:r>
            <a:endParaRPr lang="ru-RU" sz="2800" b="1" dirty="0">
              <a:cs typeface="Arial" charset="0"/>
            </a:endParaRPr>
          </a:p>
        </p:txBody>
      </p:sp>
      <p:sp>
        <p:nvSpPr>
          <p:cNvPr id="11303" name="TextBox 39"/>
          <p:cNvSpPr txBox="1">
            <a:spLocks noChangeArrowheads="1"/>
          </p:cNvSpPr>
          <p:nvPr/>
        </p:nvSpPr>
        <p:spPr bwMode="auto">
          <a:xfrm>
            <a:off x="3897313" y="2636838"/>
            <a:ext cx="319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&lt;</a:t>
            </a:r>
            <a:endParaRPr lang="ru-RU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397000" y="2779713"/>
            <a:ext cx="395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&gt;</a:t>
            </a:r>
            <a:endParaRPr lang="ru-RU" sz="2800" b="1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397000" y="3494088"/>
            <a:ext cx="395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&lt;</a:t>
            </a:r>
            <a:endParaRPr lang="ru-RU" sz="2800" b="1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11500" y="2779713"/>
            <a:ext cx="5857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cs typeface="Arial" charset="0"/>
              </a:rPr>
              <a:t>20</a:t>
            </a:r>
            <a:endParaRPr lang="ru-RU" sz="2800" b="1" dirty="0">
              <a:cs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83000" y="2779713"/>
            <a:ext cx="4064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  <a:cs typeface="Arial" charset="0"/>
              </a:rPr>
              <a:t>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40188" y="2779713"/>
            <a:ext cx="585787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cs typeface="Arial" charset="0"/>
              </a:rPr>
              <a:t>17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11500" y="3494088"/>
            <a:ext cx="5857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cs typeface="Arial" charset="0"/>
              </a:rPr>
              <a:t>15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83000" y="3494088"/>
            <a:ext cx="4064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  <a:cs typeface="Arial" charset="0"/>
              </a:rPr>
              <a:t>и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40188" y="3494088"/>
            <a:ext cx="585787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cs typeface="Arial" charset="0"/>
              </a:rPr>
              <a:t>14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683000" y="2779713"/>
            <a:ext cx="395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&gt;</a:t>
            </a:r>
            <a:endParaRPr lang="ru-RU" sz="2800" b="1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683000" y="3494088"/>
            <a:ext cx="395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&gt;</a:t>
            </a:r>
            <a:endParaRPr lang="ru-RU" sz="2800" b="1">
              <a:solidFill>
                <a:srgbClr val="0000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40375" y="2779713"/>
            <a:ext cx="5857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cs typeface="Arial" charset="0"/>
              </a:rPr>
              <a:t>19</a:t>
            </a:r>
            <a:endParaRPr lang="ru-RU" sz="2800" b="1" dirty="0"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69063" y="2779713"/>
            <a:ext cx="585787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cs typeface="Arial" charset="0"/>
              </a:rPr>
              <a:t>16</a:t>
            </a:r>
            <a:endParaRPr lang="ru-RU" sz="2800" b="1" dirty="0">
              <a:cs typeface="Arial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40375" y="3494088"/>
            <a:ext cx="5857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cs typeface="Arial" charset="0"/>
              </a:rPr>
              <a:t>13</a:t>
            </a:r>
            <a:endParaRPr lang="ru-RU" sz="2800" b="1" dirty="0">
              <a:cs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69063" y="3494088"/>
            <a:ext cx="585787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cs typeface="Arial" charset="0"/>
              </a:rPr>
              <a:t>18</a:t>
            </a:r>
            <a:endParaRPr lang="ru-RU" sz="2800" b="1" dirty="0">
              <a:cs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11875" y="3494088"/>
            <a:ext cx="4064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  <a:cs typeface="Arial" charset="0"/>
              </a:rPr>
              <a:t>и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111875" y="2779713"/>
            <a:ext cx="4064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  <a:cs typeface="Arial" charset="0"/>
              </a:rPr>
              <a:t>и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897813" y="2779713"/>
            <a:ext cx="585787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cs typeface="Arial" charset="0"/>
              </a:rPr>
              <a:t>15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826500" y="2779713"/>
            <a:ext cx="5715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cs typeface="Arial" charset="0"/>
              </a:rPr>
              <a:t>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97813" y="3494088"/>
            <a:ext cx="585787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cs typeface="Arial" charset="0"/>
              </a:rPr>
              <a:t>16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26500" y="3494088"/>
            <a:ext cx="585788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cs typeface="Arial" charset="0"/>
              </a:rPr>
              <a:t>20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469313" y="2779713"/>
            <a:ext cx="4064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  <a:cs typeface="Arial" charset="0"/>
              </a:rPr>
              <a:t>и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469313" y="3494088"/>
            <a:ext cx="406400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  <a:cs typeface="Arial" charset="0"/>
              </a:rPr>
              <a:t>и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111875" y="2779713"/>
            <a:ext cx="395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&gt;</a:t>
            </a: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8469313" y="2779713"/>
            <a:ext cx="395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&gt;</a:t>
            </a: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111875" y="3494088"/>
            <a:ext cx="395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&lt;</a:t>
            </a: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8469313" y="3494088"/>
            <a:ext cx="395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&lt;</a:t>
            </a:r>
            <a:endParaRPr lang="ru-RU" sz="2800" b="1">
              <a:solidFill>
                <a:srgbClr val="FF0000"/>
              </a:solidFill>
            </a:endParaRPr>
          </a:p>
        </p:txBody>
      </p:sp>
      <p:pic>
        <p:nvPicPr>
          <p:cNvPr id="11330" name="Рисунок 79" descr="zay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3563" y="6208713"/>
            <a:ext cx="100012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31" name="Управляющая кнопка: возврат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40875" y="7065963"/>
            <a:ext cx="357188" cy="357187"/>
          </a:xfrm>
          <a:prstGeom prst="actionButtonReturn">
            <a:avLst/>
          </a:prstGeom>
          <a:solidFill>
            <a:srgbClr val="6666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build="allAtOnce" animBg="1"/>
      <p:bldP spid="35" grpId="0" animBg="1"/>
      <p:bldP spid="36" grpId="0" animBg="1"/>
      <p:bldP spid="38" grpId="0" build="allAtOnce" animBg="1"/>
      <p:bldP spid="39" grpId="0" animBg="1"/>
      <p:bldP spid="45" grpId="0" animBg="1"/>
      <p:bldP spid="46" grpId="0" build="allAtOnce" animBg="1"/>
      <p:bldP spid="47" grpId="0" animBg="1"/>
      <p:bldP spid="48" grpId="0" animBg="1"/>
      <p:bldP spid="49" grpId="0" build="allAtOnce" animBg="1"/>
      <p:bldP spid="50" grpId="0" animBg="1"/>
      <p:bldP spid="51" grpId="0"/>
      <p:bldP spid="53" grpId="0"/>
      <p:bldP spid="54" grpId="0" animBg="1"/>
      <p:bldP spid="55" grpId="0" animBg="1"/>
      <p:bldP spid="56" grpId="0" animBg="1"/>
      <p:bldP spid="57" grpId="0" animBg="1"/>
      <p:bldP spid="58" grpId="0" build="allAtOnce" animBg="1"/>
      <p:bldP spid="59" grpId="0" build="allAtOnce" animBg="1"/>
      <p:bldP spid="60" grpId="0" animBg="1"/>
      <p:bldP spid="61" grpId="0" animBg="1"/>
      <p:bldP spid="62" grpId="0" animBg="1"/>
      <p:bldP spid="63" grpId="0" animBg="1"/>
      <p:bldP spid="64" grpId="0" build="allAtOnce" animBg="1"/>
      <p:bldP spid="65" grpId="0" build="allAtOnce" animBg="1"/>
      <p:bldP spid="66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 descr="white-background-americanwes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3"/>
          <a:srcRect t="18073"/>
          <a:stretch>
            <a:fillRect/>
          </a:stretch>
        </p:blipFill>
        <p:spPr bwMode="auto">
          <a:xfrm>
            <a:off x="3397250" y="779463"/>
            <a:ext cx="1276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5688" y="4994275"/>
            <a:ext cx="1092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21"/>
          <p:cNvPicPr>
            <a:picLocks noChangeAspect="1" noChangeArrowheads="1"/>
          </p:cNvPicPr>
          <p:nvPr/>
        </p:nvPicPr>
        <p:blipFill>
          <a:blip r:embed="rId5"/>
          <a:srcRect l="-11549" b="2174"/>
          <a:stretch>
            <a:fillRect/>
          </a:stretch>
        </p:blipFill>
        <p:spPr bwMode="auto">
          <a:xfrm>
            <a:off x="5969000" y="5994400"/>
            <a:ext cx="857250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9"/>
          <p:cNvPicPr>
            <a:picLocks noChangeAspect="1" noChangeArrowheads="1"/>
          </p:cNvPicPr>
          <p:nvPr/>
        </p:nvPicPr>
        <p:blipFill>
          <a:blip r:embed="rId6"/>
          <a:srcRect b="6248"/>
          <a:stretch>
            <a:fillRect/>
          </a:stretch>
        </p:blipFill>
        <p:spPr bwMode="auto">
          <a:xfrm>
            <a:off x="7754938" y="2779713"/>
            <a:ext cx="1214437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11438" y="2565400"/>
            <a:ext cx="15525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/>
          <a:srcRect b="21436"/>
          <a:stretch>
            <a:fillRect/>
          </a:stretch>
        </p:blipFill>
        <p:spPr bwMode="auto">
          <a:xfrm>
            <a:off x="7754938" y="4065588"/>
            <a:ext cx="12271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Рисунок 16"/>
          <p:cNvPicPr>
            <a:picLocks noChangeAspect="1" noChangeArrowheads="1"/>
          </p:cNvPicPr>
          <p:nvPr/>
        </p:nvPicPr>
        <p:blipFill>
          <a:blip r:embed="rId9"/>
          <a:srcRect r="9232" b="4790"/>
          <a:stretch>
            <a:fillRect/>
          </a:stretch>
        </p:blipFill>
        <p:spPr bwMode="auto">
          <a:xfrm>
            <a:off x="968375" y="3494088"/>
            <a:ext cx="11604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40688" y="5494338"/>
            <a:ext cx="8302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Рисунок 1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97625" y="4065588"/>
            <a:ext cx="857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Рисунок 5"/>
          <p:cNvPicPr>
            <a:picLocks noChangeAspect="1" noChangeArrowheads="1"/>
          </p:cNvPicPr>
          <p:nvPr/>
        </p:nvPicPr>
        <p:blipFill>
          <a:blip r:embed="rId12"/>
          <a:srcRect b="-6250"/>
          <a:stretch>
            <a:fillRect/>
          </a:stretch>
        </p:blipFill>
        <p:spPr bwMode="auto">
          <a:xfrm>
            <a:off x="754063" y="1708150"/>
            <a:ext cx="16430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Рисунок 18"/>
          <p:cNvPicPr>
            <a:picLocks noChangeAspect="1" noChangeArrowheads="1"/>
          </p:cNvPicPr>
          <p:nvPr/>
        </p:nvPicPr>
        <p:blipFill>
          <a:blip r:embed="rId13"/>
          <a:srcRect r="-2083" b="-2901"/>
          <a:stretch>
            <a:fillRect/>
          </a:stretch>
        </p:blipFill>
        <p:spPr bwMode="auto">
          <a:xfrm>
            <a:off x="1111250" y="5494338"/>
            <a:ext cx="7000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2" name="TextBox 18"/>
          <p:cNvSpPr txBox="1">
            <a:spLocks noChangeArrowheads="1"/>
          </p:cNvSpPr>
          <p:nvPr/>
        </p:nvSpPr>
        <p:spPr bwMode="auto">
          <a:xfrm>
            <a:off x="1254125" y="2779713"/>
            <a:ext cx="42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11</a:t>
            </a:r>
            <a:endParaRPr lang="ru-RU" b="1"/>
          </a:p>
        </p:txBody>
      </p:sp>
      <p:sp>
        <p:nvSpPr>
          <p:cNvPr id="12303" name="TextBox 19"/>
          <p:cNvSpPr txBox="1">
            <a:spLocks noChangeArrowheads="1"/>
          </p:cNvSpPr>
          <p:nvPr/>
        </p:nvSpPr>
        <p:spPr bwMode="auto">
          <a:xfrm>
            <a:off x="3397250" y="399415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14</a:t>
            </a:r>
            <a:endParaRPr lang="ru-RU" b="1"/>
          </a:p>
        </p:txBody>
      </p:sp>
      <p:sp>
        <p:nvSpPr>
          <p:cNvPr id="12304" name="TextBox 20"/>
          <p:cNvSpPr txBox="1">
            <a:spLocks noChangeArrowheads="1"/>
          </p:cNvSpPr>
          <p:nvPr/>
        </p:nvSpPr>
        <p:spPr bwMode="auto">
          <a:xfrm>
            <a:off x="5683250" y="65659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15</a:t>
            </a:r>
            <a:endParaRPr lang="ru-RU" b="1"/>
          </a:p>
        </p:txBody>
      </p:sp>
      <p:sp>
        <p:nvSpPr>
          <p:cNvPr id="12305" name="TextBox 21"/>
          <p:cNvSpPr txBox="1">
            <a:spLocks noChangeArrowheads="1"/>
          </p:cNvSpPr>
          <p:nvPr/>
        </p:nvSpPr>
        <p:spPr bwMode="auto">
          <a:xfrm>
            <a:off x="7683500" y="61372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17</a:t>
            </a:r>
            <a:endParaRPr lang="ru-RU" b="1"/>
          </a:p>
        </p:txBody>
      </p:sp>
      <p:sp>
        <p:nvSpPr>
          <p:cNvPr id="12306" name="Овал 24"/>
          <p:cNvSpPr>
            <a:spLocks noChangeArrowheads="1"/>
          </p:cNvSpPr>
          <p:nvPr/>
        </p:nvSpPr>
        <p:spPr bwMode="auto">
          <a:xfrm>
            <a:off x="1254125" y="2779713"/>
            <a:ext cx="428625" cy="3571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307" name="Овал 28"/>
          <p:cNvSpPr>
            <a:spLocks noChangeArrowheads="1"/>
          </p:cNvSpPr>
          <p:nvPr/>
        </p:nvSpPr>
        <p:spPr bwMode="auto">
          <a:xfrm>
            <a:off x="7040563" y="4637088"/>
            <a:ext cx="428625" cy="3571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308" name="Овал 29"/>
          <p:cNvSpPr>
            <a:spLocks noChangeArrowheads="1"/>
          </p:cNvSpPr>
          <p:nvPr/>
        </p:nvSpPr>
        <p:spPr bwMode="auto">
          <a:xfrm>
            <a:off x="8683625" y="4994275"/>
            <a:ext cx="428625" cy="35718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309" name="Овал 30"/>
          <p:cNvSpPr>
            <a:spLocks noChangeArrowheads="1"/>
          </p:cNvSpPr>
          <p:nvPr/>
        </p:nvSpPr>
        <p:spPr bwMode="auto">
          <a:xfrm>
            <a:off x="7469188" y="3565525"/>
            <a:ext cx="428625" cy="35718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310" name="Овал 32"/>
          <p:cNvSpPr>
            <a:spLocks noChangeArrowheads="1"/>
          </p:cNvSpPr>
          <p:nvPr/>
        </p:nvSpPr>
        <p:spPr bwMode="auto">
          <a:xfrm>
            <a:off x="4397375" y="850900"/>
            <a:ext cx="428625" cy="35718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311" name="Овал 33"/>
          <p:cNvSpPr>
            <a:spLocks noChangeArrowheads="1"/>
          </p:cNvSpPr>
          <p:nvPr/>
        </p:nvSpPr>
        <p:spPr bwMode="auto">
          <a:xfrm>
            <a:off x="682625" y="4422775"/>
            <a:ext cx="428625" cy="35718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312" name="Овал 34"/>
          <p:cNvSpPr>
            <a:spLocks noChangeArrowheads="1"/>
          </p:cNvSpPr>
          <p:nvPr/>
        </p:nvSpPr>
        <p:spPr bwMode="auto">
          <a:xfrm>
            <a:off x="1825625" y="6423025"/>
            <a:ext cx="428625" cy="35718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313" name="Овал 35"/>
          <p:cNvSpPr>
            <a:spLocks noChangeArrowheads="1"/>
          </p:cNvSpPr>
          <p:nvPr/>
        </p:nvSpPr>
        <p:spPr bwMode="auto">
          <a:xfrm>
            <a:off x="2540000" y="5780088"/>
            <a:ext cx="428625" cy="3571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314" name="Овал 36"/>
          <p:cNvSpPr>
            <a:spLocks noChangeArrowheads="1"/>
          </p:cNvSpPr>
          <p:nvPr/>
        </p:nvSpPr>
        <p:spPr bwMode="auto">
          <a:xfrm>
            <a:off x="3397250" y="3994150"/>
            <a:ext cx="428625" cy="35718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315" name="Овал 37"/>
          <p:cNvSpPr>
            <a:spLocks noChangeArrowheads="1"/>
          </p:cNvSpPr>
          <p:nvPr/>
        </p:nvSpPr>
        <p:spPr bwMode="auto">
          <a:xfrm>
            <a:off x="5683250" y="6565900"/>
            <a:ext cx="428625" cy="35718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316" name="TextBox 38"/>
          <p:cNvSpPr txBox="1">
            <a:spLocks noChangeArrowheads="1"/>
          </p:cNvSpPr>
          <p:nvPr/>
        </p:nvSpPr>
        <p:spPr bwMode="auto">
          <a:xfrm>
            <a:off x="7040563" y="46370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16</a:t>
            </a:r>
            <a:endParaRPr lang="ru-RU" b="1"/>
          </a:p>
        </p:txBody>
      </p:sp>
      <p:sp>
        <p:nvSpPr>
          <p:cNvPr id="12317" name="TextBox 39"/>
          <p:cNvSpPr txBox="1">
            <a:spLocks noChangeArrowheads="1"/>
          </p:cNvSpPr>
          <p:nvPr/>
        </p:nvSpPr>
        <p:spPr bwMode="auto">
          <a:xfrm>
            <a:off x="8683625" y="49942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13</a:t>
            </a:r>
            <a:endParaRPr lang="ru-RU" b="1"/>
          </a:p>
        </p:txBody>
      </p:sp>
      <p:sp>
        <p:nvSpPr>
          <p:cNvPr id="12318" name="TextBox 40"/>
          <p:cNvSpPr txBox="1">
            <a:spLocks noChangeArrowheads="1"/>
          </p:cNvSpPr>
          <p:nvPr/>
        </p:nvSpPr>
        <p:spPr bwMode="auto">
          <a:xfrm>
            <a:off x="7469188" y="3565525"/>
            <a:ext cx="376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 9</a:t>
            </a:r>
            <a:endParaRPr lang="ru-RU" b="1"/>
          </a:p>
        </p:txBody>
      </p:sp>
      <p:sp>
        <p:nvSpPr>
          <p:cNvPr id="12319" name="TextBox 41"/>
          <p:cNvSpPr txBox="1">
            <a:spLocks noChangeArrowheads="1"/>
          </p:cNvSpPr>
          <p:nvPr/>
        </p:nvSpPr>
        <p:spPr bwMode="auto">
          <a:xfrm>
            <a:off x="1825625" y="642302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18</a:t>
            </a:r>
            <a:endParaRPr lang="ru-RU" b="1"/>
          </a:p>
        </p:txBody>
      </p:sp>
      <p:sp>
        <p:nvSpPr>
          <p:cNvPr id="12320" name="TextBox 42"/>
          <p:cNvSpPr txBox="1">
            <a:spLocks noChangeArrowheads="1"/>
          </p:cNvSpPr>
          <p:nvPr/>
        </p:nvSpPr>
        <p:spPr bwMode="auto">
          <a:xfrm>
            <a:off x="4397375" y="850900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19</a:t>
            </a:r>
            <a:endParaRPr lang="ru-RU" b="1"/>
          </a:p>
        </p:txBody>
      </p:sp>
      <p:sp>
        <p:nvSpPr>
          <p:cNvPr id="12321" name="TextBox 43"/>
          <p:cNvSpPr txBox="1">
            <a:spLocks noChangeArrowheads="1"/>
          </p:cNvSpPr>
          <p:nvPr/>
        </p:nvSpPr>
        <p:spPr bwMode="auto">
          <a:xfrm>
            <a:off x="2611438" y="5780088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7</a:t>
            </a:r>
            <a:endParaRPr lang="ru-RU" b="1"/>
          </a:p>
        </p:txBody>
      </p:sp>
      <p:sp>
        <p:nvSpPr>
          <p:cNvPr id="12322" name="TextBox 44"/>
          <p:cNvSpPr txBox="1">
            <a:spLocks noChangeArrowheads="1"/>
          </p:cNvSpPr>
          <p:nvPr/>
        </p:nvSpPr>
        <p:spPr bwMode="auto">
          <a:xfrm>
            <a:off x="682625" y="4422775"/>
            <a:ext cx="441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  6</a:t>
            </a:r>
            <a:endParaRPr lang="ru-RU" b="1"/>
          </a:p>
        </p:txBody>
      </p:sp>
      <p:sp>
        <p:nvSpPr>
          <p:cNvPr id="12323" name="TextBox 45"/>
          <p:cNvSpPr txBox="1">
            <a:spLocks noChangeArrowheads="1"/>
          </p:cNvSpPr>
          <p:nvPr/>
        </p:nvSpPr>
        <p:spPr bwMode="auto">
          <a:xfrm>
            <a:off x="6969125" y="17795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10</a:t>
            </a:r>
            <a:endParaRPr lang="ru-RU" b="1"/>
          </a:p>
        </p:txBody>
      </p:sp>
      <p:sp>
        <p:nvSpPr>
          <p:cNvPr id="12324" name="Овал 46"/>
          <p:cNvSpPr>
            <a:spLocks noChangeArrowheads="1"/>
          </p:cNvSpPr>
          <p:nvPr/>
        </p:nvSpPr>
        <p:spPr bwMode="auto">
          <a:xfrm>
            <a:off x="7683500" y="6137275"/>
            <a:ext cx="428625" cy="35718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12325" name="Рисунок 4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40313" y="1636713"/>
            <a:ext cx="11128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6" name="Овал 49"/>
          <p:cNvSpPr>
            <a:spLocks noChangeArrowheads="1"/>
          </p:cNvSpPr>
          <p:nvPr/>
        </p:nvSpPr>
        <p:spPr bwMode="auto">
          <a:xfrm>
            <a:off x="5969000" y="2493963"/>
            <a:ext cx="428625" cy="3571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327" name="TextBox 50"/>
          <p:cNvSpPr txBox="1">
            <a:spLocks noChangeArrowheads="1"/>
          </p:cNvSpPr>
          <p:nvPr/>
        </p:nvSpPr>
        <p:spPr bwMode="auto">
          <a:xfrm>
            <a:off x="6040438" y="249396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8</a:t>
            </a:r>
            <a:endParaRPr lang="ru-RU" b="1"/>
          </a:p>
        </p:txBody>
      </p:sp>
      <p:pic>
        <p:nvPicPr>
          <p:cNvPr id="12328" name="Рисунок 51"/>
          <p:cNvPicPr>
            <a:picLocks noChangeAspect="1" noChangeArrowheads="1"/>
          </p:cNvPicPr>
          <p:nvPr/>
        </p:nvPicPr>
        <p:blipFill>
          <a:blip r:embed="rId15"/>
          <a:srcRect b="3947"/>
          <a:stretch>
            <a:fillRect/>
          </a:stretch>
        </p:blipFill>
        <p:spPr bwMode="auto">
          <a:xfrm>
            <a:off x="4183063" y="5137150"/>
            <a:ext cx="104298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9" name="Овал 52"/>
          <p:cNvSpPr>
            <a:spLocks noChangeArrowheads="1"/>
          </p:cNvSpPr>
          <p:nvPr/>
        </p:nvSpPr>
        <p:spPr bwMode="auto">
          <a:xfrm>
            <a:off x="4968875" y="5208588"/>
            <a:ext cx="428625" cy="3571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330" name="TextBox 53"/>
          <p:cNvSpPr txBox="1">
            <a:spLocks noChangeArrowheads="1"/>
          </p:cNvSpPr>
          <p:nvPr/>
        </p:nvSpPr>
        <p:spPr bwMode="auto">
          <a:xfrm>
            <a:off x="4968875" y="52085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12</a:t>
            </a:r>
            <a:endParaRPr lang="ru-RU" b="1"/>
          </a:p>
        </p:txBody>
      </p:sp>
      <p:pic>
        <p:nvPicPr>
          <p:cNvPr id="12331" name="Рисунок 5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26313" y="922338"/>
            <a:ext cx="11049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2" name="Овал 55"/>
          <p:cNvSpPr>
            <a:spLocks noChangeArrowheads="1"/>
          </p:cNvSpPr>
          <p:nvPr/>
        </p:nvSpPr>
        <p:spPr bwMode="auto">
          <a:xfrm>
            <a:off x="6969125" y="1779588"/>
            <a:ext cx="428625" cy="3571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12333" name="Рисунок 4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00575" y="3208338"/>
            <a:ext cx="11541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4" name="TextBox 45"/>
          <p:cNvSpPr txBox="1">
            <a:spLocks noChangeArrowheads="1"/>
          </p:cNvSpPr>
          <p:nvPr/>
        </p:nvSpPr>
        <p:spPr bwMode="auto">
          <a:xfrm>
            <a:off x="5540375" y="3494088"/>
            <a:ext cx="441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20</a:t>
            </a:r>
            <a:endParaRPr lang="ru-RU" b="1"/>
          </a:p>
        </p:txBody>
      </p:sp>
      <p:sp>
        <p:nvSpPr>
          <p:cNvPr id="12335" name="Овал 46"/>
          <p:cNvSpPr>
            <a:spLocks noChangeArrowheads="1"/>
          </p:cNvSpPr>
          <p:nvPr/>
        </p:nvSpPr>
        <p:spPr bwMode="auto">
          <a:xfrm>
            <a:off x="5540375" y="3494088"/>
            <a:ext cx="428625" cy="3571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336" name="Управляющая кнопка: возврат 4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83688" y="6780213"/>
            <a:ext cx="357187" cy="357187"/>
          </a:xfrm>
          <a:prstGeom prst="actionButtonReturn">
            <a:avLst/>
          </a:prstGeom>
          <a:solidFill>
            <a:srgbClr val="6666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98f0fd0aa57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100695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Заполни пропуски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 flipV="1">
            <a:off x="2039938" y="4708525"/>
            <a:ext cx="7786687" cy="71438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1682750" y="3636963"/>
            <a:ext cx="7429500" cy="71437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7" name="Трапеция 6"/>
          <p:cNvSpPr/>
          <p:nvPr/>
        </p:nvSpPr>
        <p:spPr bwMode="auto">
          <a:xfrm>
            <a:off x="2468563" y="3565525"/>
            <a:ext cx="714375" cy="1285875"/>
          </a:xfrm>
          <a:prstGeom prst="trapezoi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sz="2400" b="1" dirty="0"/>
          </a:p>
        </p:txBody>
      </p:sp>
      <p:sp>
        <p:nvSpPr>
          <p:cNvPr id="8" name="Трапеция 7"/>
          <p:cNvSpPr/>
          <p:nvPr/>
        </p:nvSpPr>
        <p:spPr bwMode="auto">
          <a:xfrm rot="10800000">
            <a:off x="3111500" y="3565525"/>
            <a:ext cx="785813" cy="1285875"/>
          </a:xfrm>
          <a:prstGeom prst="trapezoi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9" name="Трапеция 8"/>
          <p:cNvSpPr/>
          <p:nvPr/>
        </p:nvSpPr>
        <p:spPr bwMode="auto">
          <a:xfrm>
            <a:off x="3754438" y="3565525"/>
            <a:ext cx="714375" cy="1285875"/>
          </a:xfrm>
          <a:prstGeom prst="trapezoi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0" name="Трапеция 9"/>
          <p:cNvSpPr/>
          <p:nvPr/>
        </p:nvSpPr>
        <p:spPr bwMode="auto">
          <a:xfrm>
            <a:off x="5040313" y="3565525"/>
            <a:ext cx="714375" cy="1285875"/>
          </a:xfrm>
          <a:prstGeom prst="trapezoi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/>
          </a:p>
        </p:txBody>
      </p:sp>
      <p:sp>
        <p:nvSpPr>
          <p:cNvPr id="11" name="Трапеция 10"/>
          <p:cNvSpPr/>
          <p:nvPr/>
        </p:nvSpPr>
        <p:spPr bwMode="auto">
          <a:xfrm>
            <a:off x="6326188" y="3565525"/>
            <a:ext cx="785812" cy="1285875"/>
          </a:xfrm>
          <a:prstGeom prst="trapezoi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2" name="Трапеция 11"/>
          <p:cNvSpPr/>
          <p:nvPr/>
        </p:nvSpPr>
        <p:spPr bwMode="auto">
          <a:xfrm>
            <a:off x="7754938" y="3565525"/>
            <a:ext cx="785812" cy="1285875"/>
          </a:xfrm>
          <a:prstGeom prst="trapezoi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3" name="Трапеция 12"/>
          <p:cNvSpPr/>
          <p:nvPr/>
        </p:nvSpPr>
        <p:spPr bwMode="auto">
          <a:xfrm rot="10800000">
            <a:off x="4397375" y="3565525"/>
            <a:ext cx="785813" cy="1285875"/>
          </a:xfrm>
          <a:prstGeom prst="trapezoi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4" name="Трапеция 13"/>
          <p:cNvSpPr/>
          <p:nvPr/>
        </p:nvSpPr>
        <p:spPr bwMode="auto">
          <a:xfrm rot="10800000">
            <a:off x="5683250" y="3565525"/>
            <a:ext cx="785813" cy="1285875"/>
          </a:xfrm>
          <a:prstGeom prst="trapezoi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5" name="Трапеция 14"/>
          <p:cNvSpPr/>
          <p:nvPr/>
        </p:nvSpPr>
        <p:spPr bwMode="auto">
          <a:xfrm rot="10800000">
            <a:off x="7040563" y="3565525"/>
            <a:ext cx="785812" cy="1285875"/>
          </a:xfrm>
          <a:prstGeom prst="trapezoi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/>
          </a:p>
        </p:txBody>
      </p:sp>
      <p:sp>
        <p:nvSpPr>
          <p:cNvPr id="13327" name="Управляющая кнопка: возврат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6780213"/>
            <a:ext cx="357187" cy="357187"/>
          </a:xfrm>
          <a:prstGeom prst="actionButtonReturn">
            <a:avLst/>
          </a:prstGeom>
          <a:solidFill>
            <a:srgbClr val="6666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3328" name="TextBox 26"/>
          <p:cNvSpPr txBox="1">
            <a:spLocks noChangeArrowheads="1"/>
          </p:cNvSpPr>
          <p:nvPr/>
        </p:nvSpPr>
        <p:spPr bwMode="auto">
          <a:xfrm>
            <a:off x="2897188" y="7137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9" name="Трапеция 28"/>
          <p:cNvSpPr/>
          <p:nvPr/>
        </p:nvSpPr>
        <p:spPr bwMode="auto">
          <a:xfrm rot="10800000">
            <a:off x="1754188" y="3565525"/>
            <a:ext cx="785812" cy="1285875"/>
          </a:xfrm>
          <a:prstGeom prst="trapezoi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/>
          </a:p>
        </p:txBody>
      </p:sp>
      <p:sp>
        <p:nvSpPr>
          <p:cNvPr id="13330" name="TextBox 29"/>
          <p:cNvSpPr txBox="1">
            <a:spLocks noChangeArrowheads="1"/>
          </p:cNvSpPr>
          <p:nvPr/>
        </p:nvSpPr>
        <p:spPr bwMode="auto">
          <a:xfrm>
            <a:off x="4040188" y="72088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897063" y="3922713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</a:t>
            </a:r>
            <a:r>
              <a:rPr lang="ru-RU" sz="2400" b="1"/>
              <a:t>0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611438" y="3922713"/>
            <a:ext cx="51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11</a:t>
            </a:r>
            <a:endParaRPr lang="ru-RU" sz="2400" b="1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254375" y="3922713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</a:t>
            </a:r>
            <a:r>
              <a:rPr lang="ru-RU" sz="2400" b="1"/>
              <a:t>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825875" y="3922713"/>
            <a:ext cx="569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13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540250" y="392271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14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111750" y="3922713"/>
            <a:ext cx="569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15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754688" y="3922713"/>
            <a:ext cx="571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16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469063" y="3922713"/>
            <a:ext cx="569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17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183438" y="3922713"/>
            <a:ext cx="569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18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897813" y="3922713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19</a:t>
            </a:r>
          </a:p>
        </p:txBody>
      </p:sp>
      <p:sp>
        <p:nvSpPr>
          <p:cNvPr id="43" name="Трапеция 42"/>
          <p:cNvSpPr/>
          <p:nvPr/>
        </p:nvSpPr>
        <p:spPr bwMode="auto">
          <a:xfrm rot="10800000">
            <a:off x="8469313" y="3565525"/>
            <a:ext cx="785812" cy="1285875"/>
          </a:xfrm>
          <a:prstGeom prst="trapezoid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 dirty="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8612188" y="3922713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20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11375" y="4994275"/>
            <a:ext cx="523875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Arial" charset="0"/>
              </a:rPr>
              <a:t>    </a:t>
            </a:r>
            <a:endParaRPr lang="ru-RU" sz="2400" b="1" dirty="0">
              <a:cs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82875" y="4994275"/>
            <a:ext cx="511175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Arial" charset="0"/>
              </a:rPr>
              <a:t>11</a:t>
            </a:r>
            <a:endParaRPr lang="ru-RU" sz="2400" b="1" dirty="0">
              <a:cs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40563" y="5637213"/>
            <a:ext cx="523875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Arial" charset="0"/>
              </a:rPr>
              <a:t>    </a:t>
            </a:r>
            <a:endParaRPr lang="ru-RU" sz="2400" b="1" dirty="0"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54813" y="4994275"/>
            <a:ext cx="511175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Arial" charset="0"/>
              </a:rPr>
              <a:t>11</a:t>
            </a:r>
            <a:endParaRPr lang="ru-RU" sz="2400" b="1" dirty="0">
              <a:cs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54375" y="4994275"/>
            <a:ext cx="527050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Arial" charset="0"/>
              </a:rPr>
              <a:t>1</a:t>
            </a:r>
            <a:r>
              <a:rPr lang="ru-RU" sz="2400" b="1" dirty="0">
                <a:cs typeface="Arial" charset="0"/>
              </a:rPr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612063" y="5637213"/>
            <a:ext cx="527050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Arial" charset="0"/>
              </a:rPr>
              <a:t>1</a:t>
            </a:r>
            <a:r>
              <a:rPr lang="ru-RU" sz="2400" b="1" dirty="0">
                <a:cs typeface="Arial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26313" y="4994275"/>
            <a:ext cx="523875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Arial" charset="0"/>
              </a:rPr>
              <a:t>    </a:t>
            </a:r>
            <a:endParaRPr lang="ru-RU" sz="2400" b="1" dirty="0">
              <a:cs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97375" y="4994275"/>
            <a:ext cx="569913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cs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97813" y="4994275"/>
            <a:ext cx="569912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cs typeface="Arial" charset="0"/>
              </a:rPr>
              <a:t>13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83563" y="5637213"/>
            <a:ext cx="569912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cs typeface="Arial" charset="0"/>
              </a:rPr>
              <a:t>13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54625" y="6280150"/>
            <a:ext cx="569913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cs typeface="Arial" charset="0"/>
              </a:rPr>
              <a:t>13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40313" y="4994275"/>
            <a:ext cx="571500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cs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97563" y="6280150"/>
            <a:ext cx="571500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cs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25688" y="5637213"/>
            <a:ext cx="571500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cs typeface="Arial" charset="0"/>
              </a:rPr>
              <a:t>14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54750" y="6923088"/>
            <a:ext cx="571500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cs typeface="Arial" charset="0"/>
              </a:rPr>
              <a:t>14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683250" y="4994275"/>
            <a:ext cx="569913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cs typeface="Arial" charset="0"/>
              </a:rPr>
              <a:t>15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968625" y="5637213"/>
            <a:ext cx="569913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cs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97688" y="6923088"/>
            <a:ext cx="569912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cs typeface="Arial" charset="0"/>
              </a:rPr>
              <a:t>15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540500" y="6280150"/>
            <a:ext cx="569913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cs typeface="Arial" charset="0"/>
              </a:rPr>
              <a:t>15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540625" y="6923088"/>
            <a:ext cx="571500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cs typeface="Arial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11563" y="5637213"/>
            <a:ext cx="571500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cs typeface="Arial" charset="0"/>
              </a:rPr>
              <a:t>16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825750" y="6280150"/>
            <a:ext cx="571500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cs typeface="Arial" charset="0"/>
              </a:rPr>
              <a:t>16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68688" y="6280150"/>
            <a:ext cx="569912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683000" y="6923088"/>
            <a:ext cx="569913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cs typeface="Arial" charset="0"/>
              </a:rPr>
              <a:t>17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683125" y="5637213"/>
            <a:ext cx="569913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cs typeface="Arial" charset="0"/>
              </a:rPr>
              <a:t>18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111625" y="6280150"/>
            <a:ext cx="569913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cs typeface="Arial" charset="0"/>
              </a:rPr>
              <a:t>18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683500" y="6280150"/>
            <a:ext cx="569913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cs typeface="Arial" charset="0"/>
              </a:rPr>
              <a:t>18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968875" y="6923088"/>
            <a:ext cx="527050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cs typeface="Arial" charset="0"/>
              </a:rPr>
              <a:t>19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26063" y="5637213"/>
            <a:ext cx="523875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Arial" charset="0"/>
              </a:rPr>
              <a:t>    </a:t>
            </a:r>
            <a:endParaRPr lang="ru-RU" sz="2400" b="1" dirty="0">
              <a:cs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326438" y="6280150"/>
            <a:ext cx="527050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cs typeface="Arial" charset="0"/>
              </a:rPr>
              <a:t>19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897938" y="6280150"/>
            <a:ext cx="523875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Arial" charset="0"/>
              </a:rPr>
              <a:t>    </a:t>
            </a:r>
            <a:endParaRPr lang="ru-RU" sz="2400" b="1" dirty="0">
              <a:cs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897563" y="5637213"/>
            <a:ext cx="523875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cs typeface="Arial" charset="0"/>
              </a:rPr>
              <a:t>    </a:t>
            </a:r>
            <a:endParaRPr lang="ru-RU" sz="2400" b="1" dirty="0">
              <a:cs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325938" y="6923088"/>
            <a:ext cx="569912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cs typeface="Arial" charset="0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2111375" y="4994275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66"/>
                </a:solidFill>
              </a:rPr>
              <a:t>10</a:t>
            </a:r>
            <a:endParaRPr lang="ru-RU" sz="2400" b="1">
              <a:solidFill>
                <a:srgbClr val="FF0066"/>
              </a:solidFill>
            </a:endParaRPr>
          </a:p>
        </p:txBody>
      </p:sp>
      <p:sp>
        <p:nvSpPr>
          <p:cNvPr id="13377" name="TextBox 78"/>
          <p:cNvSpPr txBox="1">
            <a:spLocks noChangeArrowheads="1"/>
          </p:cNvSpPr>
          <p:nvPr/>
        </p:nvSpPr>
        <p:spPr bwMode="auto">
          <a:xfrm>
            <a:off x="5040313" y="4994275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14</a:t>
            </a:r>
            <a:endParaRPr lang="ru-RU" sz="2400" b="1"/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326313" y="4994275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12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968625" y="5637213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15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3380" name="TextBox 82"/>
          <p:cNvSpPr txBox="1">
            <a:spLocks noChangeArrowheads="1"/>
          </p:cNvSpPr>
          <p:nvPr/>
        </p:nvSpPr>
        <p:spPr bwMode="auto">
          <a:xfrm>
            <a:off x="5897563" y="5637213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20</a:t>
            </a:r>
            <a:endParaRPr lang="ru-RU" sz="2400" b="1"/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7040563" y="5637213"/>
            <a:ext cx="511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11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3468688" y="628015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17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5897563" y="628015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14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4397375" y="4994275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13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8897938" y="6280150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20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4325938" y="6923088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18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7540625" y="6923088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16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5326063" y="5637213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19</a:t>
            </a:r>
            <a:endParaRPr lang="ru-RU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9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/>
      <p:bldP spid="78" grpId="0"/>
      <p:bldP spid="80" grpId="0"/>
      <p:bldP spid="81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7" descr="white-background-americanwes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1077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2" descr="deng5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26063" cy="620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4714875" cy="1065213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Свари кашу</a:t>
            </a:r>
          </a:p>
        </p:txBody>
      </p:sp>
      <p:sp>
        <p:nvSpPr>
          <p:cNvPr id="14341" name="Овал 12"/>
          <p:cNvSpPr>
            <a:spLocks noChangeArrowheads="1"/>
          </p:cNvSpPr>
          <p:nvPr/>
        </p:nvSpPr>
        <p:spPr bwMode="auto">
          <a:xfrm>
            <a:off x="896938" y="1422400"/>
            <a:ext cx="3571875" cy="142875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14342" name="Рисунок 22" descr="77283326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1313" y="5565775"/>
            <a:ext cx="20716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28" descr="deng5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0" y="0"/>
            <a:ext cx="4738688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Овал 31"/>
          <p:cNvSpPr>
            <a:spLocks noChangeArrowheads="1"/>
          </p:cNvSpPr>
          <p:nvPr/>
        </p:nvSpPr>
        <p:spPr bwMode="auto">
          <a:xfrm>
            <a:off x="5611813" y="1422400"/>
            <a:ext cx="3143250" cy="1428750"/>
          </a:xfrm>
          <a:prstGeom prst="ellipse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325813" y="2565400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83150" y="3595688"/>
            <a:ext cx="1857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611288" y="2779705"/>
            <a:ext cx="9158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11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754296" y="2779705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10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96908" y="2779705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96908" y="3422647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7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11288" y="3422647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68544" y="3422647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14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682990" y="3422647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68346" y="3994151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18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254230" y="3994151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25750" y="3994150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111486" y="3994151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12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182660" y="4637093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15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11313" y="4637088"/>
            <a:ext cx="5699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254230" y="4637093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040048" y="4637093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17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897304" y="2779705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4363" name="Рисунок 54" descr="77283326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75" y="5708650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Прямоугольник 55"/>
          <p:cNvSpPr/>
          <p:nvPr/>
        </p:nvSpPr>
        <p:spPr>
          <a:xfrm>
            <a:off x="5897568" y="2779705"/>
            <a:ext cx="569388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826250" y="15652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82813" y="1636713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254750" y="2779713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826250" y="292258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683386" y="2779705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</a:t>
            </a:r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897832" y="2779705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97568" y="3422647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13</a:t>
            </a:r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254890" y="3422647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897832" y="3422647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897568" y="4065589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683386" y="4065589"/>
            <a:ext cx="9541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19</a:t>
            </a:r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897832" y="4065589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040444" y="4708531"/>
            <a:ext cx="100013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16</a:t>
            </a:r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183452" y="4708531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897832" y="4708531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683250" y="2708275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039938" y="1493838"/>
            <a:ext cx="1143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683375" y="1493838"/>
            <a:ext cx="1143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7" name="Овал 86"/>
          <p:cNvSpPr>
            <a:spLocks noChangeArrowheads="1"/>
          </p:cNvSpPr>
          <p:nvPr/>
        </p:nvSpPr>
        <p:spPr bwMode="auto">
          <a:xfrm rot="-5400000">
            <a:off x="7254876" y="3494087"/>
            <a:ext cx="500062" cy="78581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9" name="Овал 88"/>
          <p:cNvSpPr>
            <a:spLocks noChangeArrowheads="1"/>
          </p:cNvSpPr>
          <p:nvPr/>
        </p:nvSpPr>
        <p:spPr bwMode="auto">
          <a:xfrm rot="5400000">
            <a:off x="6840538" y="2508250"/>
            <a:ext cx="642937" cy="147161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90" name="Овал 89"/>
          <p:cNvSpPr>
            <a:spLocks noChangeArrowheads="1"/>
          </p:cNvSpPr>
          <p:nvPr/>
        </p:nvSpPr>
        <p:spPr bwMode="auto">
          <a:xfrm rot="5400000">
            <a:off x="1789906" y="2672557"/>
            <a:ext cx="642937" cy="1143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91" name="Овал 90"/>
          <p:cNvSpPr>
            <a:spLocks noChangeArrowheads="1"/>
          </p:cNvSpPr>
          <p:nvPr/>
        </p:nvSpPr>
        <p:spPr bwMode="auto">
          <a:xfrm rot="5400000">
            <a:off x="2682875" y="3208338"/>
            <a:ext cx="642938" cy="135731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92" name="Овал 91"/>
          <p:cNvSpPr>
            <a:spLocks noChangeArrowheads="1"/>
          </p:cNvSpPr>
          <p:nvPr/>
        </p:nvSpPr>
        <p:spPr bwMode="auto">
          <a:xfrm rot="5400000">
            <a:off x="3218656" y="4529932"/>
            <a:ext cx="642937" cy="1143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93" name="Овал 92"/>
          <p:cNvSpPr>
            <a:spLocks noChangeArrowheads="1"/>
          </p:cNvSpPr>
          <p:nvPr/>
        </p:nvSpPr>
        <p:spPr bwMode="auto">
          <a:xfrm rot="5400000">
            <a:off x="6290469" y="4601369"/>
            <a:ext cx="642938" cy="1143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96" name="Овал 95"/>
          <p:cNvSpPr>
            <a:spLocks noChangeArrowheads="1"/>
          </p:cNvSpPr>
          <p:nvPr/>
        </p:nvSpPr>
        <p:spPr bwMode="auto">
          <a:xfrm rot="-5400000">
            <a:off x="1111250" y="3851275"/>
            <a:ext cx="642938" cy="121443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4390" name="Управляющая кнопка: возврат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6423025"/>
            <a:ext cx="357187" cy="357188"/>
          </a:xfrm>
          <a:prstGeom prst="actionButtonReturn">
            <a:avLst/>
          </a:prstGeom>
          <a:solidFill>
            <a:srgbClr val="6666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f89a60826115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cxnSp>
        <p:nvCxnSpPr>
          <p:cNvPr id="15364" name="Прямая соединительная линия 4"/>
          <p:cNvCxnSpPr>
            <a:cxnSpLocks noChangeShapeType="1"/>
          </p:cNvCxnSpPr>
          <p:nvPr/>
        </p:nvCxnSpPr>
        <p:spPr bwMode="auto">
          <a:xfrm rot="10800000">
            <a:off x="754063" y="3351213"/>
            <a:ext cx="8215312" cy="34290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15365" name="Прямая соединительная линия 5"/>
          <p:cNvCxnSpPr>
            <a:cxnSpLocks noChangeShapeType="1"/>
          </p:cNvCxnSpPr>
          <p:nvPr/>
        </p:nvCxnSpPr>
        <p:spPr bwMode="auto">
          <a:xfrm rot="10800000">
            <a:off x="611188" y="4565650"/>
            <a:ext cx="6143625" cy="2500313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15366" name="Прямая соединительная линия 6"/>
          <p:cNvCxnSpPr>
            <a:cxnSpLocks noChangeShapeType="1"/>
          </p:cNvCxnSpPr>
          <p:nvPr/>
        </p:nvCxnSpPr>
        <p:spPr bwMode="auto">
          <a:xfrm rot="10800000">
            <a:off x="1182688" y="1279525"/>
            <a:ext cx="8215312" cy="45720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15367" name="Овал 14"/>
          <p:cNvSpPr>
            <a:spLocks noChangeArrowheads="1"/>
          </p:cNvSpPr>
          <p:nvPr/>
        </p:nvSpPr>
        <p:spPr bwMode="auto">
          <a:xfrm>
            <a:off x="8183563" y="6280150"/>
            <a:ext cx="571500" cy="571500"/>
          </a:xfrm>
          <a:prstGeom prst="ellipse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68" name="Овал 15"/>
          <p:cNvSpPr>
            <a:spLocks noChangeArrowheads="1"/>
          </p:cNvSpPr>
          <p:nvPr/>
        </p:nvSpPr>
        <p:spPr bwMode="auto">
          <a:xfrm>
            <a:off x="7469188" y="5994400"/>
            <a:ext cx="571500" cy="571500"/>
          </a:xfrm>
          <a:prstGeom prst="ellipse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69" name="Овал 16"/>
          <p:cNvSpPr>
            <a:spLocks noChangeArrowheads="1"/>
          </p:cNvSpPr>
          <p:nvPr/>
        </p:nvSpPr>
        <p:spPr bwMode="auto">
          <a:xfrm>
            <a:off x="6754813" y="5708650"/>
            <a:ext cx="571500" cy="571500"/>
          </a:xfrm>
          <a:prstGeom prst="ellipse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70" name="Овал 17"/>
          <p:cNvSpPr>
            <a:spLocks noChangeArrowheads="1"/>
          </p:cNvSpPr>
          <p:nvPr/>
        </p:nvSpPr>
        <p:spPr bwMode="auto">
          <a:xfrm>
            <a:off x="1897063" y="1565275"/>
            <a:ext cx="571500" cy="5715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71" name="Овал 18"/>
          <p:cNvSpPr>
            <a:spLocks noChangeArrowheads="1"/>
          </p:cNvSpPr>
          <p:nvPr/>
        </p:nvSpPr>
        <p:spPr bwMode="auto">
          <a:xfrm>
            <a:off x="5254625" y="5065713"/>
            <a:ext cx="571500" cy="571500"/>
          </a:xfrm>
          <a:prstGeom prst="ellipse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72" name="Овал 19"/>
          <p:cNvSpPr>
            <a:spLocks noChangeArrowheads="1"/>
          </p:cNvSpPr>
          <p:nvPr/>
        </p:nvSpPr>
        <p:spPr bwMode="auto">
          <a:xfrm>
            <a:off x="4540250" y="4779963"/>
            <a:ext cx="571500" cy="571500"/>
          </a:xfrm>
          <a:prstGeom prst="ellipse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73" name="Овал 20"/>
          <p:cNvSpPr>
            <a:spLocks noChangeArrowheads="1"/>
          </p:cNvSpPr>
          <p:nvPr/>
        </p:nvSpPr>
        <p:spPr bwMode="auto">
          <a:xfrm>
            <a:off x="3825875" y="4494213"/>
            <a:ext cx="571500" cy="571500"/>
          </a:xfrm>
          <a:prstGeom prst="ellipse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74" name="Овал 21"/>
          <p:cNvSpPr>
            <a:spLocks noChangeArrowheads="1"/>
          </p:cNvSpPr>
          <p:nvPr/>
        </p:nvSpPr>
        <p:spPr bwMode="auto">
          <a:xfrm>
            <a:off x="3111500" y="4137025"/>
            <a:ext cx="571500" cy="571500"/>
          </a:xfrm>
          <a:prstGeom prst="ellipse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75" name="Овал 22"/>
          <p:cNvSpPr>
            <a:spLocks noChangeArrowheads="1"/>
          </p:cNvSpPr>
          <p:nvPr/>
        </p:nvSpPr>
        <p:spPr bwMode="auto">
          <a:xfrm>
            <a:off x="2397125" y="3851275"/>
            <a:ext cx="571500" cy="571500"/>
          </a:xfrm>
          <a:prstGeom prst="ellipse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76" name="Овал 23"/>
          <p:cNvSpPr>
            <a:spLocks noChangeArrowheads="1"/>
          </p:cNvSpPr>
          <p:nvPr/>
        </p:nvSpPr>
        <p:spPr bwMode="auto">
          <a:xfrm>
            <a:off x="1682750" y="3565525"/>
            <a:ext cx="571500" cy="571500"/>
          </a:xfrm>
          <a:prstGeom prst="ellipse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77" name="Овал 24"/>
          <p:cNvSpPr>
            <a:spLocks noChangeArrowheads="1"/>
          </p:cNvSpPr>
          <p:nvPr/>
        </p:nvSpPr>
        <p:spPr bwMode="auto">
          <a:xfrm>
            <a:off x="968375" y="3279775"/>
            <a:ext cx="571500" cy="571500"/>
          </a:xfrm>
          <a:prstGeom prst="ellipse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78" name="TextBox 25"/>
          <p:cNvSpPr txBox="1">
            <a:spLocks noChangeArrowheads="1"/>
          </p:cNvSpPr>
          <p:nvPr/>
        </p:nvSpPr>
        <p:spPr bwMode="auto">
          <a:xfrm>
            <a:off x="8183563" y="6280150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10</a:t>
            </a:r>
          </a:p>
        </p:txBody>
      </p:sp>
      <p:sp>
        <p:nvSpPr>
          <p:cNvPr id="15379" name="Овал 36"/>
          <p:cNvSpPr>
            <a:spLocks noChangeArrowheads="1"/>
          </p:cNvSpPr>
          <p:nvPr/>
        </p:nvSpPr>
        <p:spPr bwMode="auto">
          <a:xfrm>
            <a:off x="6111875" y="6637338"/>
            <a:ext cx="571500" cy="571500"/>
          </a:xfrm>
          <a:prstGeom prst="ellipse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80" name="Овал 37"/>
          <p:cNvSpPr>
            <a:spLocks noChangeArrowheads="1"/>
          </p:cNvSpPr>
          <p:nvPr/>
        </p:nvSpPr>
        <p:spPr bwMode="auto">
          <a:xfrm>
            <a:off x="5254625" y="6280150"/>
            <a:ext cx="571500" cy="571500"/>
          </a:xfrm>
          <a:prstGeom prst="ellipse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81" name="Овал 38"/>
          <p:cNvSpPr>
            <a:spLocks noChangeArrowheads="1"/>
          </p:cNvSpPr>
          <p:nvPr/>
        </p:nvSpPr>
        <p:spPr bwMode="auto">
          <a:xfrm>
            <a:off x="4397375" y="5922963"/>
            <a:ext cx="571500" cy="571500"/>
          </a:xfrm>
          <a:prstGeom prst="ellipse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82" name="Овал 39"/>
          <p:cNvSpPr>
            <a:spLocks noChangeArrowheads="1"/>
          </p:cNvSpPr>
          <p:nvPr/>
        </p:nvSpPr>
        <p:spPr bwMode="auto">
          <a:xfrm>
            <a:off x="3540125" y="5565775"/>
            <a:ext cx="571500" cy="571500"/>
          </a:xfrm>
          <a:prstGeom prst="ellipse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83" name="Овал 40"/>
          <p:cNvSpPr>
            <a:spLocks noChangeArrowheads="1"/>
          </p:cNvSpPr>
          <p:nvPr/>
        </p:nvSpPr>
        <p:spPr bwMode="auto">
          <a:xfrm>
            <a:off x="2682875" y="5208588"/>
            <a:ext cx="571500" cy="571500"/>
          </a:xfrm>
          <a:prstGeom prst="ellipse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84" name="Овал 41"/>
          <p:cNvSpPr>
            <a:spLocks noChangeArrowheads="1"/>
          </p:cNvSpPr>
          <p:nvPr/>
        </p:nvSpPr>
        <p:spPr bwMode="auto">
          <a:xfrm>
            <a:off x="1825625" y="4851400"/>
            <a:ext cx="571500" cy="571500"/>
          </a:xfrm>
          <a:prstGeom prst="ellipse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85" name="Овал 42"/>
          <p:cNvSpPr>
            <a:spLocks noChangeArrowheads="1"/>
          </p:cNvSpPr>
          <p:nvPr/>
        </p:nvSpPr>
        <p:spPr bwMode="auto">
          <a:xfrm>
            <a:off x="968375" y="4494213"/>
            <a:ext cx="571500" cy="571500"/>
          </a:xfrm>
          <a:prstGeom prst="ellipse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86" name="Овал 43"/>
          <p:cNvSpPr>
            <a:spLocks noChangeArrowheads="1"/>
          </p:cNvSpPr>
          <p:nvPr/>
        </p:nvSpPr>
        <p:spPr bwMode="auto">
          <a:xfrm>
            <a:off x="7969250" y="4922838"/>
            <a:ext cx="571500" cy="5715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87" name="Овал 44"/>
          <p:cNvSpPr>
            <a:spLocks noChangeArrowheads="1"/>
          </p:cNvSpPr>
          <p:nvPr/>
        </p:nvSpPr>
        <p:spPr bwMode="auto">
          <a:xfrm>
            <a:off x="7183438" y="4494213"/>
            <a:ext cx="571500" cy="5715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88" name="Овал 45"/>
          <p:cNvSpPr>
            <a:spLocks noChangeArrowheads="1"/>
          </p:cNvSpPr>
          <p:nvPr/>
        </p:nvSpPr>
        <p:spPr bwMode="auto">
          <a:xfrm>
            <a:off x="6469063" y="4065588"/>
            <a:ext cx="571500" cy="5715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89" name="Овал 46"/>
          <p:cNvSpPr>
            <a:spLocks noChangeArrowheads="1"/>
          </p:cNvSpPr>
          <p:nvPr/>
        </p:nvSpPr>
        <p:spPr bwMode="auto">
          <a:xfrm>
            <a:off x="5683250" y="3636963"/>
            <a:ext cx="571500" cy="5715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90" name="Овал 47"/>
          <p:cNvSpPr>
            <a:spLocks noChangeArrowheads="1"/>
          </p:cNvSpPr>
          <p:nvPr/>
        </p:nvSpPr>
        <p:spPr bwMode="auto">
          <a:xfrm>
            <a:off x="4897438" y="3208338"/>
            <a:ext cx="571500" cy="5715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91" name="Овал 48"/>
          <p:cNvSpPr>
            <a:spLocks noChangeArrowheads="1"/>
          </p:cNvSpPr>
          <p:nvPr/>
        </p:nvSpPr>
        <p:spPr bwMode="auto">
          <a:xfrm>
            <a:off x="4254500" y="2851150"/>
            <a:ext cx="571500" cy="5715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92" name="Овал 49"/>
          <p:cNvSpPr>
            <a:spLocks noChangeArrowheads="1"/>
          </p:cNvSpPr>
          <p:nvPr/>
        </p:nvSpPr>
        <p:spPr bwMode="auto">
          <a:xfrm>
            <a:off x="3468688" y="2422525"/>
            <a:ext cx="571500" cy="5715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93" name="Овал 50"/>
          <p:cNvSpPr>
            <a:spLocks noChangeArrowheads="1"/>
          </p:cNvSpPr>
          <p:nvPr/>
        </p:nvSpPr>
        <p:spPr bwMode="auto">
          <a:xfrm>
            <a:off x="2682875" y="1993900"/>
            <a:ext cx="571500" cy="5715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94" name="Овал 51"/>
          <p:cNvSpPr>
            <a:spLocks noChangeArrowheads="1"/>
          </p:cNvSpPr>
          <p:nvPr/>
        </p:nvSpPr>
        <p:spPr bwMode="auto">
          <a:xfrm>
            <a:off x="6040438" y="5422900"/>
            <a:ext cx="571500" cy="571500"/>
          </a:xfrm>
          <a:prstGeom prst="ellipse">
            <a:avLst/>
          </a:prstGeom>
          <a:solidFill>
            <a:srgbClr val="CC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395" name="TextBox 52"/>
          <p:cNvSpPr txBox="1">
            <a:spLocks noChangeArrowheads="1"/>
          </p:cNvSpPr>
          <p:nvPr/>
        </p:nvSpPr>
        <p:spPr bwMode="auto">
          <a:xfrm>
            <a:off x="8683625" y="5351463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10</a:t>
            </a:r>
          </a:p>
        </p:txBody>
      </p:sp>
      <p:sp>
        <p:nvSpPr>
          <p:cNvPr id="15396" name="TextBox 53"/>
          <p:cNvSpPr txBox="1">
            <a:spLocks noChangeArrowheads="1"/>
          </p:cNvSpPr>
          <p:nvPr/>
        </p:nvSpPr>
        <p:spPr bwMode="auto">
          <a:xfrm>
            <a:off x="6111875" y="6637338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10</a:t>
            </a:r>
          </a:p>
        </p:txBody>
      </p:sp>
      <p:sp>
        <p:nvSpPr>
          <p:cNvPr id="15397" name="TextBox 54"/>
          <p:cNvSpPr txBox="1">
            <a:spLocks noChangeArrowheads="1"/>
          </p:cNvSpPr>
          <p:nvPr/>
        </p:nvSpPr>
        <p:spPr bwMode="auto">
          <a:xfrm>
            <a:off x="7469188" y="5994400"/>
            <a:ext cx="565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11</a:t>
            </a:r>
          </a:p>
        </p:txBody>
      </p:sp>
      <p:sp>
        <p:nvSpPr>
          <p:cNvPr id="15398" name="TextBox 56"/>
          <p:cNvSpPr txBox="1">
            <a:spLocks noChangeArrowheads="1"/>
          </p:cNvSpPr>
          <p:nvPr/>
        </p:nvSpPr>
        <p:spPr bwMode="auto">
          <a:xfrm>
            <a:off x="5254625" y="6280150"/>
            <a:ext cx="565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11</a:t>
            </a:r>
          </a:p>
        </p:txBody>
      </p:sp>
      <p:sp>
        <p:nvSpPr>
          <p:cNvPr id="15399" name="TextBox 59"/>
          <p:cNvSpPr txBox="1">
            <a:spLocks noChangeArrowheads="1"/>
          </p:cNvSpPr>
          <p:nvPr/>
        </p:nvSpPr>
        <p:spPr bwMode="auto">
          <a:xfrm>
            <a:off x="7969250" y="4922838"/>
            <a:ext cx="565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11</a:t>
            </a:r>
          </a:p>
        </p:txBody>
      </p:sp>
      <p:sp>
        <p:nvSpPr>
          <p:cNvPr id="15400" name="TextBox 60"/>
          <p:cNvSpPr txBox="1">
            <a:spLocks noChangeArrowheads="1"/>
          </p:cNvSpPr>
          <p:nvPr/>
        </p:nvSpPr>
        <p:spPr bwMode="auto">
          <a:xfrm>
            <a:off x="6754813" y="5708650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12</a:t>
            </a:r>
          </a:p>
        </p:txBody>
      </p:sp>
      <p:sp>
        <p:nvSpPr>
          <p:cNvPr id="15401" name="TextBox 61"/>
          <p:cNvSpPr txBox="1">
            <a:spLocks noChangeArrowheads="1"/>
          </p:cNvSpPr>
          <p:nvPr/>
        </p:nvSpPr>
        <p:spPr bwMode="auto">
          <a:xfrm>
            <a:off x="7183438" y="4494213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12</a:t>
            </a:r>
          </a:p>
        </p:txBody>
      </p:sp>
      <p:sp>
        <p:nvSpPr>
          <p:cNvPr id="15402" name="TextBox 62"/>
          <p:cNvSpPr txBox="1">
            <a:spLocks noChangeArrowheads="1"/>
          </p:cNvSpPr>
          <p:nvPr/>
        </p:nvSpPr>
        <p:spPr bwMode="auto">
          <a:xfrm>
            <a:off x="6040438" y="5422900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13</a:t>
            </a:r>
          </a:p>
        </p:txBody>
      </p:sp>
      <p:sp>
        <p:nvSpPr>
          <p:cNvPr id="15403" name="TextBox 63"/>
          <p:cNvSpPr txBox="1">
            <a:spLocks noChangeArrowheads="1"/>
          </p:cNvSpPr>
          <p:nvPr/>
        </p:nvSpPr>
        <p:spPr bwMode="auto">
          <a:xfrm>
            <a:off x="6469063" y="4065588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13</a:t>
            </a:r>
          </a:p>
        </p:txBody>
      </p:sp>
      <p:sp>
        <p:nvSpPr>
          <p:cNvPr id="15404" name="TextBox 64"/>
          <p:cNvSpPr txBox="1">
            <a:spLocks noChangeArrowheads="1"/>
          </p:cNvSpPr>
          <p:nvPr/>
        </p:nvSpPr>
        <p:spPr bwMode="auto">
          <a:xfrm>
            <a:off x="4397375" y="5922963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13</a:t>
            </a:r>
          </a:p>
        </p:txBody>
      </p:sp>
      <p:sp>
        <p:nvSpPr>
          <p:cNvPr id="15405" name="TextBox 65"/>
          <p:cNvSpPr txBox="1">
            <a:spLocks noChangeArrowheads="1"/>
          </p:cNvSpPr>
          <p:nvPr/>
        </p:nvSpPr>
        <p:spPr bwMode="auto">
          <a:xfrm>
            <a:off x="5683250" y="3636963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14</a:t>
            </a:r>
          </a:p>
        </p:txBody>
      </p:sp>
      <p:sp>
        <p:nvSpPr>
          <p:cNvPr id="15406" name="TextBox 66"/>
          <p:cNvSpPr txBox="1">
            <a:spLocks noChangeArrowheads="1"/>
          </p:cNvSpPr>
          <p:nvPr/>
        </p:nvSpPr>
        <p:spPr bwMode="auto">
          <a:xfrm>
            <a:off x="5254625" y="5065713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14</a:t>
            </a:r>
          </a:p>
        </p:txBody>
      </p:sp>
      <p:sp>
        <p:nvSpPr>
          <p:cNvPr id="15407" name="TextBox 67"/>
          <p:cNvSpPr txBox="1">
            <a:spLocks noChangeArrowheads="1"/>
          </p:cNvSpPr>
          <p:nvPr/>
        </p:nvSpPr>
        <p:spPr bwMode="auto">
          <a:xfrm>
            <a:off x="4897438" y="3208338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15</a:t>
            </a:r>
          </a:p>
        </p:txBody>
      </p:sp>
      <p:sp>
        <p:nvSpPr>
          <p:cNvPr id="15408" name="TextBox 68"/>
          <p:cNvSpPr txBox="1">
            <a:spLocks noChangeArrowheads="1"/>
          </p:cNvSpPr>
          <p:nvPr/>
        </p:nvSpPr>
        <p:spPr bwMode="auto">
          <a:xfrm>
            <a:off x="3825875" y="4494213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16</a:t>
            </a:r>
          </a:p>
        </p:txBody>
      </p:sp>
      <p:sp>
        <p:nvSpPr>
          <p:cNvPr id="15409" name="TextBox 69"/>
          <p:cNvSpPr txBox="1">
            <a:spLocks noChangeArrowheads="1"/>
          </p:cNvSpPr>
          <p:nvPr/>
        </p:nvSpPr>
        <p:spPr bwMode="auto">
          <a:xfrm>
            <a:off x="4540250" y="4779963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15</a:t>
            </a:r>
          </a:p>
        </p:txBody>
      </p:sp>
      <p:sp>
        <p:nvSpPr>
          <p:cNvPr id="15410" name="TextBox 70"/>
          <p:cNvSpPr txBox="1">
            <a:spLocks noChangeArrowheads="1"/>
          </p:cNvSpPr>
          <p:nvPr/>
        </p:nvSpPr>
        <p:spPr bwMode="auto">
          <a:xfrm>
            <a:off x="4254500" y="2851150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14</a:t>
            </a:r>
          </a:p>
        </p:txBody>
      </p:sp>
      <p:sp>
        <p:nvSpPr>
          <p:cNvPr id="15411" name="Овал 72"/>
          <p:cNvSpPr>
            <a:spLocks noChangeArrowheads="1"/>
          </p:cNvSpPr>
          <p:nvPr/>
        </p:nvSpPr>
        <p:spPr bwMode="auto">
          <a:xfrm>
            <a:off x="8683625" y="5351463"/>
            <a:ext cx="571500" cy="5715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412" name="Овал 74"/>
          <p:cNvSpPr>
            <a:spLocks noChangeArrowheads="1"/>
          </p:cNvSpPr>
          <p:nvPr/>
        </p:nvSpPr>
        <p:spPr bwMode="auto">
          <a:xfrm>
            <a:off x="1254125" y="1208088"/>
            <a:ext cx="571500" cy="5715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5413" name="TextBox 75"/>
          <p:cNvSpPr txBox="1">
            <a:spLocks noChangeArrowheads="1"/>
          </p:cNvSpPr>
          <p:nvPr/>
        </p:nvSpPr>
        <p:spPr bwMode="auto">
          <a:xfrm>
            <a:off x="3111500" y="4137025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17</a:t>
            </a:r>
          </a:p>
        </p:txBody>
      </p:sp>
      <p:sp>
        <p:nvSpPr>
          <p:cNvPr id="15414" name="TextBox 76"/>
          <p:cNvSpPr txBox="1">
            <a:spLocks noChangeArrowheads="1"/>
          </p:cNvSpPr>
          <p:nvPr/>
        </p:nvSpPr>
        <p:spPr bwMode="auto">
          <a:xfrm>
            <a:off x="3468688" y="2422525"/>
            <a:ext cx="58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13</a:t>
            </a:r>
          </a:p>
        </p:txBody>
      </p:sp>
      <p:sp>
        <p:nvSpPr>
          <p:cNvPr id="15415" name="TextBox 77"/>
          <p:cNvSpPr txBox="1">
            <a:spLocks noChangeArrowheads="1"/>
          </p:cNvSpPr>
          <p:nvPr/>
        </p:nvSpPr>
        <p:spPr bwMode="auto">
          <a:xfrm>
            <a:off x="2397125" y="3851275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18</a:t>
            </a:r>
          </a:p>
        </p:txBody>
      </p:sp>
      <p:sp>
        <p:nvSpPr>
          <p:cNvPr id="15416" name="TextBox 78"/>
          <p:cNvSpPr txBox="1">
            <a:spLocks noChangeArrowheads="1"/>
          </p:cNvSpPr>
          <p:nvPr/>
        </p:nvSpPr>
        <p:spPr bwMode="auto">
          <a:xfrm>
            <a:off x="3540125" y="5565775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14</a:t>
            </a:r>
          </a:p>
        </p:txBody>
      </p:sp>
      <p:sp>
        <p:nvSpPr>
          <p:cNvPr id="15417" name="TextBox 79"/>
          <p:cNvSpPr txBox="1">
            <a:spLocks noChangeArrowheads="1"/>
          </p:cNvSpPr>
          <p:nvPr/>
        </p:nvSpPr>
        <p:spPr bwMode="auto">
          <a:xfrm>
            <a:off x="4397375" y="599440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 b="1"/>
          </a:p>
        </p:txBody>
      </p:sp>
      <p:sp>
        <p:nvSpPr>
          <p:cNvPr id="15418" name="TextBox 80"/>
          <p:cNvSpPr txBox="1">
            <a:spLocks noChangeArrowheads="1"/>
          </p:cNvSpPr>
          <p:nvPr/>
        </p:nvSpPr>
        <p:spPr bwMode="auto">
          <a:xfrm>
            <a:off x="2682875" y="5208588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17</a:t>
            </a:r>
          </a:p>
        </p:txBody>
      </p:sp>
      <p:sp>
        <p:nvSpPr>
          <p:cNvPr id="15419" name="TextBox 81"/>
          <p:cNvSpPr txBox="1">
            <a:spLocks noChangeArrowheads="1"/>
          </p:cNvSpPr>
          <p:nvPr/>
        </p:nvSpPr>
        <p:spPr bwMode="auto">
          <a:xfrm>
            <a:off x="1825625" y="4851400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19</a:t>
            </a:r>
          </a:p>
        </p:txBody>
      </p:sp>
      <p:sp>
        <p:nvSpPr>
          <p:cNvPr id="15420" name="TextBox 82"/>
          <p:cNvSpPr txBox="1">
            <a:spLocks noChangeArrowheads="1"/>
          </p:cNvSpPr>
          <p:nvPr/>
        </p:nvSpPr>
        <p:spPr bwMode="auto">
          <a:xfrm>
            <a:off x="1682750" y="3565525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19</a:t>
            </a:r>
          </a:p>
        </p:txBody>
      </p:sp>
      <p:sp>
        <p:nvSpPr>
          <p:cNvPr id="15421" name="TextBox 83"/>
          <p:cNvSpPr txBox="1">
            <a:spLocks noChangeArrowheads="1"/>
          </p:cNvSpPr>
          <p:nvPr/>
        </p:nvSpPr>
        <p:spPr bwMode="auto">
          <a:xfrm>
            <a:off x="2682875" y="1993900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12</a:t>
            </a:r>
          </a:p>
        </p:txBody>
      </p:sp>
      <p:sp>
        <p:nvSpPr>
          <p:cNvPr id="15422" name="TextBox 84"/>
          <p:cNvSpPr txBox="1">
            <a:spLocks noChangeArrowheads="1"/>
          </p:cNvSpPr>
          <p:nvPr/>
        </p:nvSpPr>
        <p:spPr bwMode="auto">
          <a:xfrm>
            <a:off x="1897063" y="1565275"/>
            <a:ext cx="565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11</a:t>
            </a:r>
          </a:p>
        </p:txBody>
      </p:sp>
      <p:sp>
        <p:nvSpPr>
          <p:cNvPr id="15423" name="TextBox 85"/>
          <p:cNvSpPr txBox="1">
            <a:spLocks noChangeArrowheads="1"/>
          </p:cNvSpPr>
          <p:nvPr/>
        </p:nvSpPr>
        <p:spPr bwMode="auto">
          <a:xfrm>
            <a:off x="1254125" y="1208088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10</a:t>
            </a:r>
          </a:p>
        </p:txBody>
      </p:sp>
      <p:sp>
        <p:nvSpPr>
          <p:cNvPr id="15424" name="TextBox 86"/>
          <p:cNvSpPr txBox="1">
            <a:spLocks noChangeArrowheads="1"/>
          </p:cNvSpPr>
          <p:nvPr/>
        </p:nvSpPr>
        <p:spPr bwMode="auto">
          <a:xfrm>
            <a:off x="968375" y="3279775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20</a:t>
            </a:r>
          </a:p>
        </p:txBody>
      </p:sp>
      <p:sp>
        <p:nvSpPr>
          <p:cNvPr id="15425" name="TextBox 87"/>
          <p:cNvSpPr txBox="1">
            <a:spLocks noChangeArrowheads="1"/>
          </p:cNvSpPr>
          <p:nvPr/>
        </p:nvSpPr>
        <p:spPr bwMode="auto">
          <a:xfrm>
            <a:off x="968375" y="4494213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20</a:t>
            </a:r>
          </a:p>
        </p:txBody>
      </p:sp>
      <p:sp>
        <p:nvSpPr>
          <p:cNvPr id="15426" name="TextBox 88"/>
          <p:cNvSpPr txBox="1">
            <a:spLocks noChangeArrowheads="1"/>
          </p:cNvSpPr>
          <p:nvPr/>
        </p:nvSpPr>
        <p:spPr bwMode="auto">
          <a:xfrm>
            <a:off x="8683625" y="5351463"/>
            <a:ext cx="585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10</a:t>
            </a:r>
          </a:p>
        </p:txBody>
      </p:sp>
      <p:pic>
        <p:nvPicPr>
          <p:cNvPr id="67" name="Ошибаешься!.WAV">
            <a:hlinkClick r:id="" action="ppaction://media"/>
          </p:cNvPr>
          <p:cNvPicPr>
            <a:picLocks noRot="1" noChangeAspect="1"/>
          </p:cNvPicPr>
          <p:nvPr>
            <a:wavAudioFile r:embed="rId1" name="Ошибаешься!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9326563" y="57086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Нет, нет, нет!.WAV">
            <a:hlinkClick r:id="" action="ppaction://media"/>
          </p:cNvPr>
          <p:cNvPicPr>
            <a:picLocks noRot="1" noChangeAspect="1"/>
          </p:cNvPicPr>
          <p:nvPr>
            <a:wavAudioFile r:embed="rId2" name="Нет, нет, нет!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754813" y="69230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Задание выполнено верно!.WAV">
            <a:hlinkClick r:id="" action="ppaction://media"/>
          </p:cNvPr>
          <p:cNvPicPr>
            <a:picLocks noRot="1" noChangeAspect="1"/>
          </p:cNvPicPr>
          <p:nvPr>
            <a:wavAudioFile r:embed="rId3" name="Задание выполнено верно!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969375" y="6637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52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33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Рисунок 3" descr="0e8269f2d3c4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3" y="0"/>
            <a:ext cx="100695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68610" y="279375"/>
            <a:ext cx="47332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МОЛОДЦЫ!!!</a:t>
            </a:r>
          </a:p>
        </p:txBody>
      </p:sp>
      <p:pic>
        <p:nvPicPr>
          <p:cNvPr id="8" name="6013_12 мам, попробуй эту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55125" y="62087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Ресурсы интернет: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539750" y="1422400"/>
            <a:ext cx="9069388" cy="4987925"/>
          </a:xfrm>
        </p:spPr>
        <p:txBody>
          <a:bodyPr/>
          <a:lstStyle/>
          <a:p>
            <a:r>
              <a:rPr lang="en-US" sz="2000" smtClean="0"/>
              <a:t>http://www.ruskid.ru/graph.html </a:t>
            </a:r>
            <a:r>
              <a:rPr lang="ru-RU" sz="2000" smtClean="0"/>
              <a:t>- развиваем графические навыки</a:t>
            </a:r>
          </a:p>
          <a:p>
            <a:r>
              <a:rPr lang="en-US" sz="2000" smtClean="0"/>
              <a:t>http://www.shuvalovka.ru/images/klubok.png </a:t>
            </a:r>
            <a:r>
              <a:rPr lang="ru-RU" sz="2000" smtClean="0"/>
              <a:t>-клубок</a:t>
            </a:r>
          </a:p>
          <a:p>
            <a:r>
              <a:rPr lang="en-US" sz="2000" smtClean="0"/>
              <a:t>http://1klip.my1.ru/1/gusi-lebedi.0-05-59.jpg</a:t>
            </a:r>
            <a:r>
              <a:rPr lang="ru-RU" sz="2000" smtClean="0"/>
              <a:t> - картина дикой яблони</a:t>
            </a:r>
          </a:p>
          <a:p>
            <a:r>
              <a:rPr lang="en-US" sz="2000" smtClean="0"/>
              <a:t>http://sovetskiy.3dn.ru/2/gusi-lebedi.0-04-58.jpg</a:t>
            </a:r>
            <a:r>
              <a:rPr lang="ru-RU" sz="2000" smtClean="0"/>
              <a:t>-печка</a:t>
            </a:r>
          </a:p>
          <a:p>
            <a:r>
              <a:rPr lang="en-US" sz="2000" smtClean="0"/>
              <a:t>http://s43.radikal.ru/i100/1010/ac/baa9384d8823.jpg</a:t>
            </a:r>
            <a:r>
              <a:rPr lang="ru-RU" sz="2000" smtClean="0"/>
              <a:t>-картинка Бабы Яги</a:t>
            </a:r>
          </a:p>
          <a:p>
            <a:r>
              <a:rPr lang="en-US" sz="2000" smtClean="0"/>
              <a:t>http://mul.3dn.ru/2/gusi-lebedi.0-04-00.jpg</a:t>
            </a:r>
            <a:r>
              <a:rPr lang="ru-RU" sz="2000" smtClean="0"/>
              <a:t>-дочка у дома</a:t>
            </a:r>
          </a:p>
          <a:p>
            <a:r>
              <a:rPr lang="en-US" sz="2000" smtClean="0"/>
              <a:t>http://www.artkhokhlov.ru/linograv/8_6.html </a:t>
            </a:r>
            <a:r>
              <a:rPr lang="ru-RU" sz="2000" smtClean="0"/>
              <a:t>-избушка на курьих ножках</a:t>
            </a:r>
          </a:p>
          <a:p>
            <a:r>
              <a:rPr lang="en-US" sz="2000" smtClean="0"/>
              <a:t>http://www.prof-press.ru</a:t>
            </a:r>
            <a:r>
              <a:rPr lang="ru-RU" sz="2000" smtClean="0"/>
              <a:t> – название сказки «Гуси – лебеди»</a:t>
            </a:r>
            <a:endParaRPr lang="en-US" sz="2000" smtClean="0"/>
          </a:p>
          <a:p>
            <a:r>
              <a:rPr lang="ru-RU" sz="2000" smtClean="0"/>
              <a:t>http://nattik.ru</a:t>
            </a:r>
            <a:r>
              <a:rPr lang="en-US" sz="2000" smtClean="0"/>
              <a:t> –</a:t>
            </a:r>
            <a:r>
              <a:rPr lang="ru-RU" sz="2000" smtClean="0"/>
              <a:t>пальчиковые 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754063" y="1065213"/>
            <a:ext cx="2005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3 + 4 = </a:t>
            </a:r>
            <a:r>
              <a:rPr lang="en-US" sz="3600" b="1">
                <a:solidFill>
                  <a:srgbClr val="0000FF"/>
                </a:solidFill>
              </a:rPr>
              <a:t>7</a:t>
            </a:r>
            <a:endParaRPr lang="ru-RU" sz="3600" b="1">
              <a:solidFill>
                <a:srgbClr val="0000FF"/>
              </a:solidFill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754063" y="1708150"/>
            <a:ext cx="2005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6 + 0 = </a:t>
            </a:r>
            <a:r>
              <a:rPr lang="en-US" sz="3600" b="1">
                <a:solidFill>
                  <a:srgbClr val="0000FF"/>
                </a:solidFill>
              </a:rPr>
              <a:t>6</a:t>
            </a:r>
            <a:endParaRPr lang="ru-RU" sz="3600" b="1">
              <a:solidFill>
                <a:srgbClr val="0000FF"/>
              </a:solidFill>
            </a:endParaRP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754063" y="2422525"/>
            <a:ext cx="2005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5 + </a:t>
            </a:r>
            <a:r>
              <a:rPr lang="en-US" sz="3600" b="1">
                <a:solidFill>
                  <a:srgbClr val="0000FF"/>
                </a:solidFill>
              </a:rPr>
              <a:t>3</a:t>
            </a:r>
            <a:r>
              <a:rPr lang="en-US" sz="3600" b="1"/>
              <a:t> = 8</a:t>
            </a:r>
            <a:endParaRPr lang="ru-RU" sz="3600" b="1"/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754063" y="3065463"/>
            <a:ext cx="2262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9 + </a:t>
            </a:r>
            <a:r>
              <a:rPr lang="en-US" sz="3600" b="1">
                <a:solidFill>
                  <a:srgbClr val="0000FF"/>
                </a:solidFill>
              </a:rPr>
              <a:t>1</a:t>
            </a:r>
            <a:r>
              <a:rPr lang="en-US" sz="3600" b="1"/>
              <a:t> = 10</a:t>
            </a:r>
            <a:endParaRPr lang="ru-RU" sz="3600" b="1"/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4754563" y="1065213"/>
            <a:ext cx="2774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1 + 9 – 8 = </a:t>
            </a:r>
            <a:r>
              <a:rPr lang="en-US" sz="3600" b="1">
                <a:solidFill>
                  <a:srgbClr val="0000FF"/>
                </a:solidFill>
              </a:rPr>
              <a:t>2</a:t>
            </a:r>
            <a:endParaRPr lang="ru-RU" sz="3600" b="1">
              <a:solidFill>
                <a:srgbClr val="0000FF"/>
              </a:solidFill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4754563" y="1708150"/>
            <a:ext cx="303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10 – 5 + 3 = </a:t>
            </a:r>
            <a:r>
              <a:rPr lang="en-US" sz="3600" b="1">
                <a:solidFill>
                  <a:srgbClr val="0000FF"/>
                </a:solidFill>
              </a:rPr>
              <a:t>8</a:t>
            </a:r>
            <a:endParaRPr lang="ru-RU" sz="3600" b="1">
              <a:solidFill>
                <a:srgbClr val="0000FF"/>
              </a:solidFill>
            </a:endParaRP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4754563" y="2422525"/>
            <a:ext cx="3159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9 – 2 + 3 = </a:t>
            </a:r>
            <a:r>
              <a:rPr lang="en-US" sz="3600" b="1">
                <a:solidFill>
                  <a:srgbClr val="0000FF"/>
                </a:solidFill>
              </a:rPr>
              <a:t>10</a:t>
            </a:r>
            <a:r>
              <a:rPr lang="en-US" sz="3600" b="1"/>
              <a:t> </a:t>
            </a:r>
            <a:endParaRPr lang="ru-RU" sz="3600" b="1"/>
          </a:p>
        </p:txBody>
      </p:sp>
      <p:sp>
        <p:nvSpPr>
          <p:cNvPr id="3081" name="TextBox 9"/>
          <p:cNvSpPr txBox="1">
            <a:spLocks noChangeArrowheads="1"/>
          </p:cNvSpPr>
          <p:nvPr/>
        </p:nvSpPr>
        <p:spPr bwMode="auto">
          <a:xfrm>
            <a:off x="4754563" y="3065463"/>
            <a:ext cx="2774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6 + 2 – 4 = </a:t>
            </a:r>
            <a:r>
              <a:rPr lang="en-US" sz="3600" b="1">
                <a:solidFill>
                  <a:srgbClr val="0000FF"/>
                </a:solidFill>
              </a:rPr>
              <a:t>4</a:t>
            </a:r>
            <a:endParaRPr lang="ru-RU" sz="3600" b="1">
              <a:solidFill>
                <a:srgbClr val="0000FF"/>
              </a:solidFill>
            </a:endParaRPr>
          </a:p>
        </p:txBody>
      </p:sp>
      <p:sp>
        <p:nvSpPr>
          <p:cNvPr id="3082" name="TextBox 10"/>
          <p:cNvSpPr txBox="1">
            <a:spLocks noChangeArrowheads="1"/>
          </p:cNvSpPr>
          <p:nvPr/>
        </p:nvSpPr>
        <p:spPr bwMode="auto">
          <a:xfrm>
            <a:off x="2897188" y="3779838"/>
            <a:ext cx="3544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3 + 7 – 0 – 1 = </a:t>
            </a:r>
            <a:r>
              <a:rPr lang="en-US" sz="3600" b="1">
                <a:solidFill>
                  <a:srgbClr val="0000FF"/>
                </a:solidFill>
              </a:rPr>
              <a:t>9</a:t>
            </a:r>
            <a:endParaRPr lang="ru-RU" sz="3600" b="1">
              <a:solidFill>
                <a:srgbClr val="0000FF"/>
              </a:solidFill>
            </a:endParaRPr>
          </a:p>
        </p:txBody>
      </p:sp>
      <p:sp>
        <p:nvSpPr>
          <p:cNvPr id="3083" name="TextBox 11"/>
          <p:cNvSpPr txBox="1">
            <a:spLocks noChangeArrowheads="1"/>
          </p:cNvSpPr>
          <p:nvPr/>
        </p:nvSpPr>
        <p:spPr bwMode="auto">
          <a:xfrm>
            <a:off x="2897188" y="4422775"/>
            <a:ext cx="3557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5 + 5 – 8 + 3 = </a:t>
            </a:r>
            <a:r>
              <a:rPr lang="en-US" sz="3600" b="1">
                <a:solidFill>
                  <a:srgbClr val="0000FF"/>
                </a:solidFill>
              </a:rPr>
              <a:t>5</a:t>
            </a:r>
            <a:endParaRPr lang="ru-RU" sz="3600" b="1">
              <a:solidFill>
                <a:srgbClr val="0000FF"/>
              </a:solidFill>
            </a:endParaRPr>
          </a:p>
        </p:txBody>
      </p:sp>
      <p:sp>
        <p:nvSpPr>
          <p:cNvPr id="3084" name="TextBox 12"/>
          <p:cNvSpPr txBox="1">
            <a:spLocks noChangeArrowheads="1"/>
          </p:cNvSpPr>
          <p:nvPr/>
        </p:nvSpPr>
        <p:spPr bwMode="auto">
          <a:xfrm>
            <a:off x="3182938" y="1065213"/>
            <a:ext cx="515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Б</a:t>
            </a:r>
          </a:p>
        </p:txBody>
      </p:sp>
      <p:sp>
        <p:nvSpPr>
          <p:cNvPr id="3085" name="TextBox 13"/>
          <p:cNvSpPr txBox="1">
            <a:spLocks noChangeArrowheads="1"/>
          </p:cNvSpPr>
          <p:nvPr/>
        </p:nvSpPr>
        <p:spPr bwMode="auto">
          <a:xfrm>
            <a:off x="3182938" y="1708150"/>
            <a:ext cx="49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Е</a:t>
            </a:r>
          </a:p>
        </p:txBody>
      </p:sp>
      <p:sp>
        <p:nvSpPr>
          <p:cNvPr id="3086" name="TextBox 14"/>
          <p:cNvSpPr txBox="1">
            <a:spLocks noChangeArrowheads="1"/>
          </p:cNvSpPr>
          <p:nvPr/>
        </p:nvSpPr>
        <p:spPr bwMode="auto">
          <a:xfrm>
            <a:off x="3182938" y="2422525"/>
            <a:ext cx="51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С</a:t>
            </a:r>
          </a:p>
        </p:txBody>
      </p:sp>
      <p:sp>
        <p:nvSpPr>
          <p:cNvPr id="3087" name="TextBox 15"/>
          <p:cNvSpPr txBox="1">
            <a:spLocks noChangeArrowheads="1"/>
          </p:cNvSpPr>
          <p:nvPr/>
        </p:nvSpPr>
        <p:spPr bwMode="auto">
          <a:xfrm>
            <a:off x="3182938" y="3065463"/>
            <a:ext cx="446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Г</a:t>
            </a:r>
          </a:p>
        </p:txBody>
      </p:sp>
      <p:sp>
        <p:nvSpPr>
          <p:cNvPr id="3088" name="TextBox 16"/>
          <p:cNvSpPr txBox="1">
            <a:spLocks noChangeArrowheads="1"/>
          </p:cNvSpPr>
          <p:nvPr/>
        </p:nvSpPr>
        <p:spPr bwMode="auto">
          <a:xfrm>
            <a:off x="8040688" y="1065213"/>
            <a:ext cx="471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У</a:t>
            </a:r>
          </a:p>
        </p:txBody>
      </p:sp>
      <p:sp>
        <p:nvSpPr>
          <p:cNvPr id="3089" name="TextBox 17"/>
          <p:cNvSpPr txBox="1">
            <a:spLocks noChangeArrowheads="1"/>
          </p:cNvSpPr>
          <p:nvPr/>
        </p:nvSpPr>
        <p:spPr bwMode="auto">
          <a:xfrm>
            <a:off x="8040688" y="1708150"/>
            <a:ext cx="49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Е</a:t>
            </a:r>
          </a:p>
        </p:txBody>
      </p:sp>
      <p:sp>
        <p:nvSpPr>
          <p:cNvPr id="3090" name="TextBox 18"/>
          <p:cNvSpPr txBox="1">
            <a:spLocks noChangeArrowheads="1"/>
          </p:cNvSpPr>
          <p:nvPr/>
        </p:nvSpPr>
        <p:spPr bwMode="auto">
          <a:xfrm>
            <a:off x="8040688" y="2422525"/>
            <a:ext cx="515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И</a:t>
            </a:r>
          </a:p>
        </p:txBody>
      </p:sp>
      <p:sp>
        <p:nvSpPr>
          <p:cNvPr id="3091" name="TextBox 19"/>
          <p:cNvSpPr txBox="1">
            <a:spLocks noChangeArrowheads="1"/>
          </p:cNvSpPr>
          <p:nvPr/>
        </p:nvSpPr>
        <p:spPr bwMode="auto">
          <a:xfrm>
            <a:off x="8040688" y="3065463"/>
            <a:ext cx="515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И</a:t>
            </a:r>
          </a:p>
        </p:txBody>
      </p:sp>
      <p:sp>
        <p:nvSpPr>
          <p:cNvPr id="3092" name="TextBox 20"/>
          <p:cNvSpPr txBox="1">
            <a:spLocks noChangeArrowheads="1"/>
          </p:cNvSpPr>
          <p:nvPr/>
        </p:nvSpPr>
        <p:spPr bwMode="auto">
          <a:xfrm>
            <a:off x="6826250" y="3708400"/>
            <a:ext cx="512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Д</a:t>
            </a:r>
          </a:p>
        </p:txBody>
      </p:sp>
      <p:sp>
        <p:nvSpPr>
          <p:cNvPr id="3093" name="TextBox 21"/>
          <p:cNvSpPr txBox="1">
            <a:spLocks noChangeArrowheads="1"/>
          </p:cNvSpPr>
          <p:nvPr/>
        </p:nvSpPr>
        <p:spPr bwMode="auto">
          <a:xfrm>
            <a:off x="6826250" y="4422775"/>
            <a:ext cx="50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Л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2254250" y="1136650"/>
            <a:ext cx="500063" cy="500063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254250" y="1779588"/>
            <a:ext cx="500063" cy="500062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1468438" y="2493963"/>
            <a:ext cx="500062" cy="500062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468438" y="3136900"/>
            <a:ext cx="500062" cy="500063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7040563" y="1136650"/>
            <a:ext cx="571500" cy="500063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7326313" y="1779588"/>
            <a:ext cx="571500" cy="500062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7040563" y="2493963"/>
            <a:ext cx="642937" cy="500062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5969000" y="3851275"/>
            <a:ext cx="571500" cy="500063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5969000" y="4494213"/>
            <a:ext cx="571500" cy="500062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7040563" y="3136900"/>
            <a:ext cx="571500" cy="500063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1111250" y="5208588"/>
          <a:ext cx="7572428" cy="141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414"/>
                <a:gridCol w="675414"/>
                <a:gridCol w="675414"/>
                <a:gridCol w="675414"/>
                <a:gridCol w="675414"/>
                <a:gridCol w="675414"/>
                <a:gridCol w="675414"/>
                <a:gridCol w="675414"/>
                <a:gridCol w="675414"/>
                <a:gridCol w="675414"/>
                <a:gridCol w="818288"/>
              </a:tblGrid>
              <a:tr h="642942"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*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0066"/>
                          </a:solidFill>
                        </a:rPr>
                        <a:t>-</a:t>
                      </a:r>
                      <a:r>
                        <a:rPr lang="ru-RU" baseline="0" dirty="0" smtClean="0">
                          <a:solidFill>
                            <a:srgbClr val="FF0066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FF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254125" y="520858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897063" y="520858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611438" y="520858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254375" y="520858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611688" y="520858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326063" y="520858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969000" y="520858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611938" y="520858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326313" y="520858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897813" y="5208588"/>
            <a:ext cx="696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152" name="TextBox 44"/>
          <p:cNvSpPr txBox="1">
            <a:spLocks noChangeArrowheads="1"/>
          </p:cNvSpPr>
          <p:nvPr/>
        </p:nvSpPr>
        <p:spPr bwMode="auto">
          <a:xfrm>
            <a:off x="1254125" y="5922963"/>
            <a:ext cx="4460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Г</a:t>
            </a:r>
          </a:p>
        </p:txBody>
      </p:sp>
      <p:sp>
        <p:nvSpPr>
          <p:cNvPr id="3153" name="TextBox 45"/>
          <p:cNvSpPr txBox="1">
            <a:spLocks noChangeArrowheads="1"/>
          </p:cNvSpPr>
          <p:nvPr/>
        </p:nvSpPr>
        <p:spPr bwMode="auto">
          <a:xfrm>
            <a:off x="1825625" y="5922963"/>
            <a:ext cx="471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У</a:t>
            </a:r>
          </a:p>
        </p:txBody>
      </p:sp>
      <p:sp>
        <p:nvSpPr>
          <p:cNvPr id="3154" name="TextBox 46"/>
          <p:cNvSpPr txBox="1">
            <a:spLocks noChangeArrowheads="1"/>
          </p:cNvSpPr>
          <p:nvPr/>
        </p:nvSpPr>
        <p:spPr bwMode="auto">
          <a:xfrm>
            <a:off x="2540000" y="5922963"/>
            <a:ext cx="517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С</a:t>
            </a:r>
          </a:p>
        </p:txBody>
      </p:sp>
      <p:sp>
        <p:nvSpPr>
          <p:cNvPr id="3155" name="TextBox 47"/>
          <p:cNvSpPr txBox="1">
            <a:spLocks noChangeArrowheads="1"/>
          </p:cNvSpPr>
          <p:nvPr/>
        </p:nvSpPr>
        <p:spPr bwMode="auto">
          <a:xfrm>
            <a:off x="3254375" y="5922963"/>
            <a:ext cx="515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И</a:t>
            </a:r>
          </a:p>
        </p:txBody>
      </p:sp>
      <p:sp>
        <p:nvSpPr>
          <p:cNvPr id="3156" name="TextBox 49"/>
          <p:cNvSpPr txBox="1">
            <a:spLocks noChangeArrowheads="1"/>
          </p:cNvSpPr>
          <p:nvPr/>
        </p:nvSpPr>
        <p:spPr bwMode="auto">
          <a:xfrm>
            <a:off x="4611688" y="5922963"/>
            <a:ext cx="508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Л</a:t>
            </a:r>
          </a:p>
        </p:txBody>
      </p:sp>
      <p:sp>
        <p:nvSpPr>
          <p:cNvPr id="3157" name="TextBox 50"/>
          <p:cNvSpPr txBox="1">
            <a:spLocks noChangeArrowheads="1"/>
          </p:cNvSpPr>
          <p:nvPr/>
        </p:nvSpPr>
        <p:spPr bwMode="auto">
          <a:xfrm>
            <a:off x="5254625" y="5922963"/>
            <a:ext cx="492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Е</a:t>
            </a:r>
          </a:p>
        </p:txBody>
      </p:sp>
      <p:sp>
        <p:nvSpPr>
          <p:cNvPr id="3158" name="TextBox 51"/>
          <p:cNvSpPr txBox="1">
            <a:spLocks noChangeArrowheads="1"/>
          </p:cNvSpPr>
          <p:nvPr/>
        </p:nvSpPr>
        <p:spPr bwMode="auto">
          <a:xfrm>
            <a:off x="5897563" y="5922963"/>
            <a:ext cx="515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Б</a:t>
            </a:r>
          </a:p>
        </p:txBody>
      </p:sp>
      <p:sp>
        <p:nvSpPr>
          <p:cNvPr id="3159" name="TextBox 52"/>
          <p:cNvSpPr txBox="1">
            <a:spLocks noChangeArrowheads="1"/>
          </p:cNvSpPr>
          <p:nvPr/>
        </p:nvSpPr>
        <p:spPr bwMode="auto">
          <a:xfrm>
            <a:off x="6611938" y="5922963"/>
            <a:ext cx="492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Е</a:t>
            </a:r>
          </a:p>
        </p:txBody>
      </p:sp>
      <p:sp>
        <p:nvSpPr>
          <p:cNvPr id="3160" name="TextBox 53"/>
          <p:cNvSpPr txBox="1">
            <a:spLocks noChangeArrowheads="1"/>
          </p:cNvSpPr>
          <p:nvPr/>
        </p:nvSpPr>
        <p:spPr bwMode="auto">
          <a:xfrm>
            <a:off x="7254875" y="5922963"/>
            <a:ext cx="512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Д</a:t>
            </a:r>
          </a:p>
        </p:txBody>
      </p:sp>
      <p:sp>
        <p:nvSpPr>
          <p:cNvPr id="3161" name="TextBox 54"/>
          <p:cNvSpPr txBox="1">
            <a:spLocks noChangeArrowheads="1"/>
          </p:cNvSpPr>
          <p:nvPr/>
        </p:nvSpPr>
        <p:spPr bwMode="auto">
          <a:xfrm>
            <a:off x="8040688" y="5922963"/>
            <a:ext cx="515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66"/>
                </a:solidFill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152" grpId="0"/>
      <p:bldP spid="3153" grpId="0"/>
      <p:bldP spid="3154" grpId="0"/>
      <p:bldP spid="3155" grpId="0"/>
      <p:bldP spid="3156" grpId="0"/>
      <p:bldP spid="3157" grpId="0"/>
      <p:bldP spid="3158" grpId="0"/>
      <p:bldP spid="3159" grpId="0"/>
      <p:bldP spid="3160" grpId="0"/>
      <p:bldP spid="31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0" y="922338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10079037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1" descr="gusi-lebedi_0-04-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4938" y="5637213"/>
            <a:ext cx="2333625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24" name="Прямая соединительная линия 3"/>
          <p:cNvCxnSpPr>
            <a:cxnSpLocks noChangeShapeType="1"/>
          </p:cNvCxnSpPr>
          <p:nvPr/>
        </p:nvCxnSpPr>
        <p:spPr bwMode="auto">
          <a:xfrm rot="5400000">
            <a:off x="7219156" y="6603207"/>
            <a:ext cx="644525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5" name="Прямая соединительная линия 8"/>
          <p:cNvCxnSpPr>
            <a:cxnSpLocks noChangeShapeType="1"/>
          </p:cNvCxnSpPr>
          <p:nvPr/>
        </p:nvCxnSpPr>
        <p:spPr bwMode="auto">
          <a:xfrm rot="5400000">
            <a:off x="6791326" y="4886325"/>
            <a:ext cx="1357312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6" name="Прямая соединительная линия 10"/>
          <p:cNvCxnSpPr>
            <a:cxnSpLocks noChangeShapeType="1"/>
          </p:cNvCxnSpPr>
          <p:nvPr/>
        </p:nvCxnSpPr>
        <p:spPr bwMode="auto">
          <a:xfrm rot="5400000">
            <a:off x="7826375" y="5208588"/>
            <a:ext cx="715963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7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6684169" y="5993606"/>
            <a:ext cx="85725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8" name="Прямая соединительная линия 12"/>
          <p:cNvCxnSpPr>
            <a:cxnSpLocks noChangeShapeType="1"/>
          </p:cNvCxnSpPr>
          <p:nvPr/>
        </p:nvCxnSpPr>
        <p:spPr bwMode="auto">
          <a:xfrm rot="5400000">
            <a:off x="6255544" y="4350544"/>
            <a:ext cx="17145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9" name="Прямая соединительная линия 14"/>
          <p:cNvCxnSpPr>
            <a:cxnSpLocks noChangeShapeType="1"/>
          </p:cNvCxnSpPr>
          <p:nvPr/>
        </p:nvCxnSpPr>
        <p:spPr bwMode="auto">
          <a:xfrm rot="5400000">
            <a:off x="6255544" y="2207419"/>
            <a:ext cx="200025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0" name="Прямая соединительная линия 18"/>
          <p:cNvCxnSpPr>
            <a:cxnSpLocks noChangeShapeType="1"/>
          </p:cNvCxnSpPr>
          <p:nvPr/>
        </p:nvCxnSpPr>
        <p:spPr bwMode="auto">
          <a:xfrm rot="10800000">
            <a:off x="825500" y="6923088"/>
            <a:ext cx="6715125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1" name="Прямая соединительная линия 23"/>
          <p:cNvCxnSpPr>
            <a:cxnSpLocks noChangeShapeType="1"/>
          </p:cNvCxnSpPr>
          <p:nvPr/>
        </p:nvCxnSpPr>
        <p:spPr bwMode="auto">
          <a:xfrm rot="5400000">
            <a:off x="6611143" y="1208882"/>
            <a:ext cx="71596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2" name="Прямая соединительная линия 30"/>
          <p:cNvCxnSpPr>
            <a:cxnSpLocks noChangeShapeType="1"/>
          </p:cNvCxnSpPr>
          <p:nvPr/>
        </p:nvCxnSpPr>
        <p:spPr bwMode="auto">
          <a:xfrm rot="5400000">
            <a:off x="6433344" y="6601619"/>
            <a:ext cx="644525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3" name="Прямая соединительная линия 31"/>
          <p:cNvCxnSpPr>
            <a:cxnSpLocks noChangeShapeType="1"/>
          </p:cNvCxnSpPr>
          <p:nvPr/>
        </p:nvCxnSpPr>
        <p:spPr bwMode="auto">
          <a:xfrm rot="5400000">
            <a:off x="7647781" y="672307"/>
            <a:ext cx="358775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4" name="Прямая соединительная линия 35"/>
          <p:cNvCxnSpPr>
            <a:cxnSpLocks noChangeShapeType="1"/>
          </p:cNvCxnSpPr>
          <p:nvPr/>
        </p:nvCxnSpPr>
        <p:spPr bwMode="auto">
          <a:xfrm>
            <a:off x="6754813" y="5565775"/>
            <a:ext cx="785812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5" name="Прямая соединительная линия 38"/>
          <p:cNvCxnSpPr>
            <a:cxnSpLocks noChangeShapeType="1"/>
          </p:cNvCxnSpPr>
          <p:nvPr/>
        </p:nvCxnSpPr>
        <p:spPr bwMode="auto">
          <a:xfrm>
            <a:off x="7540625" y="5565775"/>
            <a:ext cx="642938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6" name="Прямая соединительная линия 42"/>
          <p:cNvCxnSpPr>
            <a:cxnSpLocks noChangeShapeType="1"/>
          </p:cNvCxnSpPr>
          <p:nvPr/>
        </p:nvCxnSpPr>
        <p:spPr bwMode="auto">
          <a:xfrm>
            <a:off x="8469313" y="5565775"/>
            <a:ext cx="928687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7" name="Прямая соединительная линия 43"/>
          <p:cNvCxnSpPr>
            <a:cxnSpLocks noChangeShapeType="1"/>
          </p:cNvCxnSpPr>
          <p:nvPr/>
        </p:nvCxnSpPr>
        <p:spPr bwMode="auto">
          <a:xfrm>
            <a:off x="6397625" y="6280150"/>
            <a:ext cx="357188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8" name="Прямая соединительная линия 46"/>
          <p:cNvCxnSpPr>
            <a:cxnSpLocks noChangeShapeType="1"/>
          </p:cNvCxnSpPr>
          <p:nvPr/>
        </p:nvCxnSpPr>
        <p:spPr bwMode="auto">
          <a:xfrm rot="5400000">
            <a:off x="6253956" y="5066507"/>
            <a:ext cx="10017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39" name="Прямая соединительная линия 47"/>
          <p:cNvCxnSpPr>
            <a:cxnSpLocks noChangeShapeType="1"/>
          </p:cNvCxnSpPr>
          <p:nvPr/>
        </p:nvCxnSpPr>
        <p:spPr bwMode="auto">
          <a:xfrm rot="5400000">
            <a:off x="5718969" y="5601494"/>
            <a:ext cx="13589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40" name="Прямая соединительная линия 48"/>
          <p:cNvCxnSpPr>
            <a:cxnSpLocks noChangeShapeType="1"/>
          </p:cNvCxnSpPr>
          <p:nvPr/>
        </p:nvCxnSpPr>
        <p:spPr bwMode="auto">
          <a:xfrm>
            <a:off x="5397500" y="5851525"/>
            <a:ext cx="1000125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41" name="Прямая соединительная линия 50"/>
          <p:cNvCxnSpPr>
            <a:cxnSpLocks noChangeShapeType="1"/>
          </p:cNvCxnSpPr>
          <p:nvPr/>
        </p:nvCxnSpPr>
        <p:spPr bwMode="auto">
          <a:xfrm>
            <a:off x="3540125" y="5922963"/>
            <a:ext cx="1285875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42" name="Прямая соединительная линия 52"/>
          <p:cNvCxnSpPr>
            <a:cxnSpLocks noChangeShapeType="1"/>
          </p:cNvCxnSpPr>
          <p:nvPr/>
        </p:nvCxnSpPr>
        <p:spPr bwMode="auto">
          <a:xfrm>
            <a:off x="1754188" y="5922963"/>
            <a:ext cx="1214437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43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4826000" y="6280150"/>
            <a:ext cx="1214438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44" name="Прямая соединительная линия 55"/>
          <p:cNvCxnSpPr>
            <a:cxnSpLocks noChangeShapeType="1"/>
          </p:cNvCxnSpPr>
          <p:nvPr/>
        </p:nvCxnSpPr>
        <p:spPr bwMode="auto">
          <a:xfrm>
            <a:off x="2611438" y="6280150"/>
            <a:ext cx="1857375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45" name="Прямая соединительная линия 59"/>
          <p:cNvCxnSpPr>
            <a:cxnSpLocks noChangeShapeType="1"/>
          </p:cNvCxnSpPr>
          <p:nvPr/>
        </p:nvCxnSpPr>
        <p:spPr bwMode="auto">
          <a:xfrm rot="5400000">
            <a:off x="1003300" y="6745288"/>
            <a:ext cx="358775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46" name="Прямая соединительная линия 60"/>
          <p:cNvCxnSpPr>
            <a:cxnSpLocks noChangeShapeType="1"/>
          </p:cNvCxnSpPr>
          <p:nvPr/>
        </p:nvCxnSpPr>
        <p:spPr bwMode="auto">
          <a:xfrm rot="5400000">
            <a:off x="2289969" y="5601494"/>
            <a:ext cx="13589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47" name="Прямая соединительная линия 61"/>
          <p:cNvCxnSpPr>
            <a:cxnSpLocks noChangeShapeType="1"/>
          </p:cNvCxnSpPr>
          <p:nvPr/>
        </p:nvCxnSpPr>
        <p:spPr bwMode="auto">
          <a:xfrm>
            <a:off x="1397000" y="6280150"/>
            <a:ext cx="928688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48" name="Прямая соединительная линия 62"/>
          <p:cNvCxnSpPr>
            <a:cxnSpLocks noChangeShapeType="1"/>
          </p:cNvCxnSpPr>
          <p:nvPr/>
        </p:nvCxnSpPr>
        <p:spPr bwMode="auto">
          <a:xfrm>
            <a:off x="825500" y="5922963"/>
            <a:ext cx="5715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49" name="Прямая соединительная линия 63"/>
          <p:cNvCxnSpPr>
            <a:cxnSpLocks noChangeShapeType="1"/>
          </p:cNvCxnSpPr>
          <p:nvPr/>
        </p:nvCxnSpPr>
        <p:spPr bwMode="auto">
          <a:xfrm rot="5400000">
            <a:off x="-1427162" y="4673600"/>
            <a:ext cx="4503738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50" name="Прямая соединительная линия 66"/>
          <p:cNvCxnSpPr>
            <a:cxnSpLocks noChangeShapeType="1"/>
          </p:cNvCxnSpPr>
          <p:nvPr/>
        </p:nvCxnSpPr>
        <p:spPr bwMode="auto">
          <a:xfrm rot="5400000">
            <a:off x="862013" y="5743575"/>
            <a:ext cx="1785938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51" name="Прямая соединительная линия 67"/>
          <p:cNvCxnSpPr>
            <a:cxnSpLocks noChangeShapeType="1"/>
          </p:cNvCxnSpPr>
          <p:nvPr/>
        </p:nvCxnSpPr>
        <p:spPr bwMode="auto">
          <a:xfrm rot="5400000">
            <a:off x="7968456" y="5066507"/>
            <a:ext cx="10017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52" name="Прямая соединительная линия 68"/>
          <p:cNvCxnSpPr>
            <a:cxnSpLocks noChangeShapeType="1"/>
          </p:cNvCxnSpPr>
          <p:nvPr/>
        </p:nvCxnSpPr>
        <p:spPr bwMode="auto">
          <a:xfrm rot="5400000">
            <a:off x="8397876" y="3565525"/>
            <a:ext cx="715962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53" name="Прямая соединительная линия 69"/>
          <p:cNvCxnSpPr>
            <a:cxnSpLocks noChangeShapeType="1"/>
          </p:cNvCxnSpPr>
          <p:nvPr/>
        </p:nvCxnSpPr>
        <p:spPr bwMode="auto">
          <a:xfrm rot="5400000">
            <a:off x="8255000" y="1350963"/>
            <a:ext cx="1716087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54" name="Прямая соединительная линия 71"/>
          <p:cNvCxnSpPr>
            <a:cxnSpLocks noChangeShapeType="1"/>
          </p:cNvCxnSpPr>
          <p:nvPr/>
        </p:nvCxnSpPr>
        <p:spPr bwMode="auto">
          <a:xfrm rot="5400000">
            <a:off x="6861175" y="3030538"/>
            <a:ext cx="5075237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55" name="Прямая соединительная линия 73"/>
          <p:cNvCxnSpPr>
            <a:cxnSpLocks noChangeShapeType="1"/>
          </p:cNvCxnSpPr>
          <p:nvPr/>
        </p:nvCxnSpPr>
        <p:spPr bwMode="auto">
          <a:xfrm rot="5400000">
            <a:off x="7611269" y="1708944"/>
            <a:ext cx="1716088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56" name="Прямая соединительная линия 77"/>
          <p:cNvCxnSpPr>
            <a:cxnSpLocks noChangeShapeType="1"/>
          </p:cNvCxnSpPr>
          <p:nvPr/>
        </p:nvCxnSpPr>
        <p:spPr bwMode="auto">
          <a:xfrm>
            <a:off x="7826375" y="2565400"/>
            <a:ext cx="1285875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57" name="Прямая соединительная линия 78"/>
          <p:cNvCxnSpPr>
            <a:cxnSpLocks noChangeShapeType="1"/>
          </p:cNvCxnSpPr>
          <p:nvPr/>
        </p:nvCxnSpPr>
        <p:spPr bwMode="auto">
          <a:xfrm>
            <a:off x="8469313" y="3922713"/>
            <a:ext cx="642937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58" name="Прямая соединительная линия 80"/>
          <p:cNvCxnSpPr>
            <a:cxnSpLocks noChangeShapeType="1"/>
          </p:cNvCxnSpPr>
          <p:nvPr/>
        </p:nvCxnSpPr>
        <p:spPr bwMode="auto">
          <a:xfrm>
            <a:off x="7826375" y="4565650"/>
            <a:ext cx="1285875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59" name="Прямая соединительная линия 82"/>
          <p:cNvCxnSpPr>
            <a:cxnSpLocks noChangeShapeType="1"/>
          </p:cNvCxnSpPr>
          <p:nvPr/>
        </p:nvCxnSpPr>
        <p:spPr bwMode="auto">
          <a:xfrm rot="5400000">
            <a:off x="8576469" y="4744244"/>
            <a:ext cx="358775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60" name="Прямая соединительная линия 83"/>
          <p:cNvCxnSpPr>
            <a:cxnSpLocks noChangeShapeType="1"/>
          </p:cNvCxnSpPr>
          <p:nvPr/>
        </p:nvCxnSpPr>
        <p:spPr bwMode="auto">
          <a:xfrm rot="5400000">
            <a:off x="7289006" y="4745832"/>
            <a:ext cx="1074737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61" name="Прямая соединительная линия 84"/>
          <p:cNvCxnSpPr>
            <a:cxnSpLocks noChangeShapeType="1"/>
          </p:cNvCxnSpPr>
          <p:nvPr/>
        </p:nvCxnSpPr>
        <p:spPr bwMode="auto">
          <a:xfrm>
            <a:off x="6326188" y="3851275"/>
            <a:ext cx="1857375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62" name="Прямая соединительная линия 90"/>
          <p:cNvCxnSpPr>
            <a:cxnSpLocks noChangeShapeType="1"/>
          </p:cNvCxnSpPr>
          <p:nvPr/>
        </p:nvCxnSpPr>
        <p:spPr bwMode="auto">
          <a:xfrm>
            <a:off x="5969000" y="4565650"/>
            <a:ext cx="357188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63" name="Прямая соединительная линия 93"/>
          <p:cNvCxnSpPr>
            <a:cxnSpLocks noChangeShapeType="1"/>
          </p:cNvCxnSpPr>
          <p:nvPr/>
        </p:nvCxnSpPr>
        <p:spPr bwMode="auto">
          <a:xfrm>
            <a:off x="5754688" y="4208463"/>
            <a:ext cx="57150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64" name="Прямая соединительная линия 96"/>
          <p:cNvCxnSpPr>
            <a:cxnSpLocks noChangeShapeType="1"/>
          </p:cNvCxnSpPr>
          <p:nvPr/>
        </p:nvCxnSpPr>
        <p:spPr bwMode="auto">
          <a:xfrm>
            <a:off x="4540250" y="3208338"/>
            <a:ext cx="1214438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65" name="Прямая соединительная линия 98"/>
          <p:cNvCxnSpPr>
            <a:cxnSpLocks noChangeShapeType="1"/>
          </p:cNvCxnSpPr>
          <p:nvPr/>
        </p:nvCxnSpPr>
        <p:spPr bwMode="auto">
          <a:xfrm rot="5400000">
            <a:off x="6148388" y="4387850"/>
            <a:ext cx="357188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66" name="Прямая соединительная линия 101"/>
          <p:cNvCxnSpPr>
            <a:cxnSpLocks noChangeShapeType="1"/>
          </p:cNvCxnSpPr>
          <p:nvPr/>
        </p:nvCxnSpPr>
        <p:spPr bwMode="auto">
          <a:xfrm rot="5400000">
            <a:off x="5254626" y="3708400"/>
            <a:ext cx="1001712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67" name="Прямая соединительная линия 105"/>
          <p:cNvCxnSpPr>
            <a:cxnSpLocks noChangeShapeType="1"/>
          </p:cNvCxnSpPr>
          <p:nvPr/>
        </p:nvCxnSpPr>
        <p:spPr bwMode="auto">
          <a:xfrm rot="5400000">
            <a:off x="6147594" y="3672682"/>
            <a:ext cx="358775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68" name="Прямая соединительная линия 106"/>
          <p:cNvCxnSpPr>
            <a:cxnSpLocks noChangeShapeType="1"/>
          </p:cNvCxnSpPr>
          <p:nvPr/>
        </p:nvCxnSpPr>
        <p:spPr bwMode="auto">
          <a:xfrm rot="16200000" flipH="1">
            <a:off x="5933281" y="3029744"/>
            <a:ext cx="357188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1" name="Прямоугольник 120"/>
          <p:cNvSpPr>
            <a:spLocks noChangeArrowheads="1"/>
          </p:cNvSpPr>
          <p:nvPr/>
        </p:nvSpPr>
        <p:spPr bwMode="auto">
          <a:xfrm>
            <a:off x="8183563" y="4851400"/>
            <a:ext cx="285750" cy="714375"/>
          </a:xfrm>
          <a:prstGeom prst="rect">
            <a:avLst/>
          </a:prstGeom>
          <a:solidFill>
            <a:srgbClr val="CC6600"/>
          </a:solidFill>
          <a:ln w="317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23" name="Прямоугольник 122"/>
          <p:cNvSpPr>
            <a:spLocks noChangeArrowheads="1"/>
          </p:cNvSpPr>
          <p:nvPr/>
        </p:nvSpPr>
        <p:spPr bwMode="auto">
          <a:xfrm>
            <a:off x="7826375" y="4565650"/>
            <a:ext cx="642938" cy="285750"/>
          </a:xfrm>
          <a:prstGeom prst="rect">
            <a:avLst/>
          </a:prstGeom>
          <a:solidFill>
            <a:srgbClr val="CC6600"/>
          </a:solidFill>
          <a:ln w="317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5171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6111875" y="3494088"/>
            <a:ext cx="500063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72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4183063" y="2851150"/>
            <a:ext cx="2500312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73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4183063" y="3565525"/>
            <a:ext cx="1214437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74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1825625" y="4565650"/>
            <a:ext cx="371475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75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825500" y="3922713"/>
            <a:ext cx="1500188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76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1111250" y="2922588"/>
            <a:ext cx="1214438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77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3825875" y="3208338"/>
            <a:ext cx="714375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78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2967832" y="3707606"/>
            <a:ext cx="171450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79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2539207" y="3564731"/>
            <a:ext cx="142875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80" name="Прямая соединительная линия 47"/>
          <p:cNvCxnSpPr>
            <a:cxnSpLocks noChangeShapeType="1"/>
          </p:cNvCxnSpPr>
          <p:nvPr/>
        </p:nvCxnSpPr>
        <p:spPr bwMode="auto">
          <a:xfrm rot="5400000">
            <a:off x="4576763" y="5029200"/>
            <a:ext cx="1643062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81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3825875" y="3922713"/>
            <a:ext cx="1928813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82" name="Прямая соединительная линия 54"/>
          <p:cNvCxnSpPr>
            <a:cxnSpLocks noChangeShapeType="1"/>
          </p:cNvCxnSpPr>
          <p:nvPr/>
        </p:nvCxnSpPr>
        <p:spPr bwMode="auto">
          <a:xfrm flipV="1">
            <a:off x="2039938" y="3208338"/>
            <a:ext cx="1214437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83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2897188" y="2493963"/>
            <a:ext cx="114300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84" name="Прямая соединительная линия 8"/>
          <p:cNvCxnSpPr>
            <a:cxnSpLocks noChangeShapeType="1"/>
          </p:cNvCxnSpPr>
          <p:nvPr/>
        </p:nvCxnSpPr>
        <p:spPr bwMode="auto">
          <a:xfrm rot="5400000">
            <a:off x="4110831" y="2493169"/>
            <a:ext cx="714375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85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3254375" y="2136775"/>
            <a:ext cx="1214438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86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2611438" y="1779588"/>
            <a:ext cx="2143125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87" name="Прямая соединительная линия 54"/>
          <p:cNvCxnSpPr>
            <a:cxnSpLocks noChangeShapeType="1"/>
          </p:cNvCxnSpPr>
          <p:nvPr/>
        </p:nvCxnSpPr>
        <p:spPr bwMode="auto">
          <a:xfrm flipV="1">
            <a:off x="2682875" y="1422400"/>
            <a:ext cx="1500188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5188" name="Рисунок 113" descr="http://www.talanty.com/gravjura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 l="2814"/>
          <a:stretch>
            <a:fillRect/>
          </a:stretch>
        </p:blipFill>
        <p:spPr bwMode="auto">
          <a:xfrm>
            <a:off x="0" y="0"/>
            <a:ext cx="2468563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89" name="Прямая соединительная линия 50"/>
          <p:cNvCxnSpPr>
            <a:cxnSpLocks noChangeShapeType="1"/>
          </p:cNvCxnSpPr>
          <p:nvPr/>
        </p:nvCxnSpPr>
        <p:spPr bwMode="auto">
          <a:xfrm>
            <a:off x="2611438" y="2136775"/>
            <a:ext cx="357187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90" name="Прямая соединительная линия 50"/>
          <p:cNvCxnSpPr>
            <a:cxnSpLocks noChangeShapeType="1"/>
          </p:cNvCxnSpPr>
          <p:nvPr/>
        </p:nvCxnSpPr>
        <p:spPr bwMode="auto">
          <a:xfrm>
            <a:off x="4183063" y="5208588"/>
            <a:ext cx="1785937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91" name="Прямая соединительная линия 50"/>
          <p:cNvCxnSpPr>
            <a:cxnSpLocks noChangeShapeType="1"/>
          </p:cNvCxnSpPr>
          <p:nvPr/>
        </p:nvCxnSpPr>
        <p:spPr bwMode="auto">
          <a:xfrm>
            <a:off x="5111750" y="2208213"/>
            <a:ext cx="2143125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92" name="Прямая соединительная линия 50"/>
          <p:cNvCxnSpPr>
            <a:cxnSpLocks noChangeShapeType="1"/>
          </p:cNvCxnSpPr>
          <p:nvPr/>
        </p:nvCxnSpPr>
        <p:spPr bwMode="auto">
          <a:xfrm>
            <a:off x="5397500" y="1779588"/>
            <a:ext cx="2786063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93" name="Прямая соединительная линия 50"/>
          <p:cNvCxnSpPr>
            <a:cxnSpLocks noChangeShapeType="1"/>
          </p:cNvCxnSpPr>
          <p:nvPr/>
        </p:nvCxnSpPr>
        <p:spPr bwMode="auto">
          <a:xfrm>
            <a:off x="8755063" y="2922588"/>
            <a:ext cx="642937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94" name="Прямая соединительная линия 50"/>
          <p:cNvCxnSpPr>
            <a:cxnSpLocks noChangeShapeType="1"/>
          </p:cNvCxnSpPr>
          <p:nvPr/>
        </p:nvCxnSpPr>
        <p:spPr bwMode="auto">
          <a:xfrm>
            <a:off x="7254875" y="1208088"/>
            <a:ext cx="1214438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95" name="Прямая соединительная линия 50"/>
          <p:cNvCxnSpPr>
            <a:cxnSpLocks noChangeShapeType="1"/>
          </p:cNvCxnSpPr>
          <p:nvPr/>
        </p:nvCxnSpPr>
        <p:spPr bwMode="auto">
          <a:xfrm>
            <a:off x="7826375" y="3208338"/>
            <a:ext cx="928688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96" name="Прямая соединительная линия 50"/>
          <p:cNvCxnSpPr>
            <a:cxnSpLocks noChangeShapeType="1"/>
          </p:cNvCxnSpPr>
          <p:nvPr/>
        </p:nvCxnSpPr>
        <p:spPr bwMode="auto">
          <a:xfrm>
            <a:off x="5397500" y="850900"/>
            <a:ext cx="2143125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97" name="Прямая соединительная линия 50"/>
          <p:cNvCxnSpPr>
            <a:cxnSpLocks noChangeShapeType="1"/>
          </p:cNvCxnSpPr>
          <p:nvPr/>
        </p:nvCxnSpPr>
        <p:spPr bwMode="auto">
          <a:xfrm>
            <a:off x="2968625" y="850900"/>
            <a:ext cx="1857375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98" name="Прямая соединительная линия 50"/>
          <p:cNvCxnSpPr>
            <a:cxnSpLocks noChangeShapeType="1"/>
          </p:cNvCxnSpPr>
          <p:nvPr/>
        </p:nvCxnSpPr>
        <p:spPr bwMode="auto">
          <a:xfrm>
            <a:off x="4183063" y="1422400"/>
            <a:ext cx="2428875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99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8934450" y="2743200"/>
            <a:ext cx="357188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00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7648575" y="2743200"/>
            <a:ext cx="357188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01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7647782" y="3744119"/>
            <a:ext cx="107315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02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4433888" y="2100263"/>
            <a:ext cx="642937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03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4576763" y="2314575"/>
            <a:ext cx="1071562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04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4791075" y="1457325"/>
            <a:ext cx="642938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05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2509838" y="666750"/>
            <a:ext cx="357187" cy="1111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06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3898107" y="1135856"/>
            <a:ext cx="57150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07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2826544" y="5922169"/>
            <a:ext cx="142875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08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5648325" y="4886325"/>
            <a:ext cx="642938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09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5683250" y="5565775"/>
            <a:ext cx="714375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10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754856" y="4564857"/>
            <a:ext cx="1285875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11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4111625" y="5922963"/>
            <a:ext cx="715963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12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2111375" y="5065713"/>
            <a:ext cx="1001713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13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1788319" y="3744119"/>
            <a:ext cx="107315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14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1076325" y="3243263"/>
            <a:ext cx="642937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15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5718969" y="6603207"/>
            <a:ext cx="644525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16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4002881" y="5031582"/>
            <a:ext cx="358775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17" name="Прямая соединительная линия 50"/>
          <p:cNvCxnSpPr>
            <a:cxnSpLocks noChangeShapeType="1"/>
          </p:cNvCxnSpPr>
          <p:nvPr/>
        </p:nvCxnSpPr>
        <p:spPr bwMode="auto">
          <a:xfrm>
            <a:off x="3254375" y="6637338"/>
            <a:ext cx="1285875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18" name="Прямая соединительная линия 50"/>
          <p:cNvCxnSpPr>
            <a:cxnSpLocks noChangeShapeType="1"/>
          </p:cNvCxnSpPr>
          <p:nvPr/>
        </p:nvCxnSpPr>
        <p:spPr bwMode="auto">
          <a:xfrm>
            <a:off x="1111250" y="3565525"/>
            <a:ext cx="642938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19" name="Прямая соединительная линия 50"/>
          <p:cNvCxnSpPr>
            <a:cxnSpLocks noChangeShapeType="1"/>
          </p:cNvCxnSpPr>
          <p:nvPr/>
        </p:nvCxnSpPr>
        <p:spPr bwMode="auto">
          <a:xfrm>
            <a:off x="825500" y="5208588"/>
            <a:ext cx="5715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0" name="Прямая соединительная линия 50"/>
          <p:cNvCxnSpPr>
            <a:cxnSpLocks noChangeShapeType="1"/>
          </p:cNvCxnSpPr>
          <p:nvPr/>
        </p:nvCxnSpPr>
        <p:spPr bwMode="auto">
          <a:xfrm>
            <a:off x="2039938" y="5565775"/>
            <a:ext cx="5715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1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2682875" y="493713"/>
            <a:ext cx="6715125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2" name="Прямоугольник 101"/>
          <p:cNvSpPr>
            <a:spLocks noChangeArrowheads="1"/>
          </p:cNvSpPr>
          <p:nvPr/>
        </p:nvSpPr>
        <p:spPr bwMode="auto">
          <a:xfrm>
            <a:off x="7826375" y="4851400"/>
            <a:ext cx="285750" cy="428625"/>
          </a:xfrm>
          <a:prstGeom prst="rect">
            <a:avLst/>
          </a:prstGeom>
          <a:solidFill>
            <a:srgbClr val="CC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05" name="Прямоугольник 104"/>
          <p:cNvSpPr>
            <a:spLocks noChangeArrowheads="1"/>
          </p:cNvSpPr>
          <p:nvPr/>
        </p:nvSpPr>
        <p:spPr bwMode="auto">
          <a:xfrm rot="-5400000">
            <a:off x="7647782" y="5101431"/>
            <a:ext cx="285750" cy="642937"/>
          </a:xfrm>
          <a:prstGeom prst="rect">
            <a:avLst/>
          </a:prstGeom>
          <a:solidFill>
            <a:srgbClr val="CC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07" name="Прямоугольник 106"/>
          <p:cNvSpPr>
            <a:spLocks noChangeArrowheads="1"/>
          </p:cNvSpPr>
          <p:nvPr/>
        </p:nvSpPr>
        <p:spPr bwMode="auto">
          <a:xfrm>
            <a:off x="7469188" y="4208463"/>
            <a:ext cx="285750" cy="1071562"/>
          </a:xfrm>
          <a:prstGeom prst="rect">
            <a:avLst/>
          </a:prstGeom>
          <a:solidFill>
            <a:srgbClr val="CC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12" name="Прямоугольник 111"/>
          <p:cNvSpPr>
            <a:spLocks noChangeArrowheads="1"/>
          </p:cNvSpPr>
          <p:nvPr/>
        </p:nvSpPr>
        <p:spPr bwMode="auto">
          <a:xfrm rot="-5400000">
            <a:off x="7290594" y="3744119"/>
            <a:ext cx="285750" cy="642938"/>
          </a:xfrm>
          <a:prstGeom prst="rect">
            <a:avLst/>
          </a:prstGeom>
          <a:solidFill>
            <a:srgbClr val="CC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113" name="Рисунок 112" descr="jablok95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3188" y="4637088"/>
            <a:ext cx="1508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27" name="Прямая соединительная линия 78"/>
          <p:cNvCxnSpPr>
            <a:cxnSpLocks noChangeShapeType="1"/>
          </p:cNvCxnSpPr>
          <p:nvPr/>
        </p:nvCxnSpPr>
        <p:spPr bwMode="auto">
          <a:xfrm flipV="1">
            <a:off x="7397750" y="6280150"/>
            <a:ext cx="347663" cy="95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9" name="Прямоугольник 128"/>
          <p:cNvSpPr>
            <a:spLocks noChangeArrowheads="1"/>
          </p:cNvSpPr>
          <p:nvPr/>
        </p:nvSpPr>
        <p:spPr bwMode="auto">
          <a:xfrm>
            <a:off x="7112000" y="4208463"/>
            <a:ext cx="285750" cy="1071562"/>
          </a:xfrm>
          <a:prstGeom prst="rect">
            <a:avLst/>
          </a:prstGeom>
          <a:solidFill>
            <a:srgbClr val="CC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30" name="Прямоугольник 129"/>
          <p:cNvSpPr>
            <a:spLocks noChangeArrowheads="1"/>
          </p:cNvSpPr>
          <p:nvPr/>
        </p:nvSpPr>
        <p:spPr bwMode="auto">
          <a:xfrm>
            <a:off x="6754813" y="5280025"/>
            <a:ext cx="642937" cy="285750"/>
          </a:xfrm>
          <a:prstGeom prst="rect">
            <a:avLst/>
          </a:prstGeom>
          <a:solidFill>
            <a:srgbClr val="CC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31" name="Прямоугольник 130"/>
          <p:cNvSpPr>
            <a:spLocks noChangeArrowheads="1"/>
          </p:cNvSpPr>
          <p:nvPr/>
        </p:nvSpPr>
        <p:spPr bwMode="auto">
          <a:xfrm>
            <a:off x="6754813" y="4565650"/>
            <a:ext cx="285750" cy="714375"/>
          </a:xfrm>
          <a:prstGeom prst="rect">
            <a:avLst/>
          </a:prstGeom>
          <a:solidFill>
            <a:srgbClr val="CC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5231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825500" y="2493963"/>
            <a:ext cx="2143125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14" name="Прямоугольник 113"/>
          <p:cNvSpPr>
            <a:spLocks noChangeArrowheads="1"/>
          </p:cNvSpPr>
          <p:nvPr/>
        </p:nvSpPr>
        <p:spPr bwMode="auto">
          <a:xfrm>
            <a:off x="6326188" y="3922713"/>
            <a:ext cx="714375" cy="642937"/>
          </a:xfrm>
          <a:prstGeom prst="rect">
            <a:avLst/>
          </a:prstGeom>
          <a:solidFill>
            <a:srgbClr val="CC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4209" name="Рисунок 117" descr="http://pics.livejournal.com/izbuka/pic/00036w1b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 l="15675" r="10811" b="9827"/>
          <a:stretch>
            <a:fillRect/>
          </a:stretch>
        </p:blipFill>
        <p:spPr bwMode="auto">
          <a:xfrm>
            <a:off x="7112000" y="2279650"/>
            <a:ext cx="1295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10" name="Прямоугольник 114"/>
          <p:cNvSpPr>
            <a:spLocks noChangeArrowheads="1"/>
          </p:cNvSpPr>
          <p:nvPr/>
        </p:nvSpPr>
        <p:spPr bwMode="auto">
          <a:xfrm>
            <a:off x="5754688" y="3494088"/>
            <a:ext cx="571500" cy="714375"/>
          </a:xfrm>
          <a:prstGeom prst="rect">
            <a:avLst/>
          </a:prstGeom>
          <a:solidFill>
            <a:srgbClr val="CC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211" name="Прямоугольник 115"/>
          <p:cNvSpPr>
            <a:spLocks noChangeArrowheads="1"/>
          </p:cNvSpPr>
          <p:nvPr/>
        </p:nvSpPr>
        <p:spPr bwMode="auto">
          <a:xfrm>
            <a:off x="5754688" y="2922588"/>
            <a:ext cx="285750" cy="571500"/>
          </a:xfrm>
          <a:prstGeom prst="rect">
            <a:avLst/>
          </a:prstGeom>
          <a:solidFill>
            <a:srgbClr val="CC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212" name="Прямоугольник 116"/>
          <p:cNvSpPr>
            <a:spLocks noChangeArrowheads="1"/>
          </p:cNvSpPr>
          <p:nvPr/>
        </p:nvSpPr>
        <p:spPr bwMode="auto">
          <a:xfrm>
            <a:off x="4540250" y="2922588"/>
            <a:ext cx="1214438" cy="285750"/>
          </a:xfrm>
          <a:prstGeom prst="rect">
            <a:avLst/>
          </a:prstGeom>
          <a:solidFill>
            <a:srgbClr val="CC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cxnSp>
        <p:nvCxnSpPr>
          <p:cNvPr id="5237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2790031" y="1958182"/>
            <a:ext cx="357187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38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2432844" y="2315369"/>
            <a:ext cx="358775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39" name="Прямая соединительная линия 11"/>
          <p:cNvCxnSpPr>
            <a:cxnSpLocks noChangeShapeType="1"/>
          </p:cNvCxnSpPr>
          <p:nvPr/>
        </p:nvCxnSpPr>
        <p:spPr bwMode="auto">
          <a:xfrm rot="5400000">
            <a:off x="2397919" y="1135856"/>
            <a:ext cx="5715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216" name="Прямоугольник 146"/>
          <p:cNvSpPr>
            <a:spLocks noChangeArrowheads="1"/>
          </p:cNvSpPr>
          <p:nvPr/>
        </p:nvSpPr>
        <p:spPr bwMode="auto">
          <a:xfrm>
            <a:off x="4254500" y="2922588"/>
            <a:ext cx="285750" cy="642937"/>
          </a:xfrm>
          <a:prstGeom prst="rect">
            <a:avLst/>
          </a:prstGeom>
          <a:solidFill>
            <a:srgbClr val="CC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217" name="Прямоугольник 147"/>
          <p:cNvSpPr>
            <a:spLocks noChangeArrowheads="1"/>
          </p:cNvSpPr>
          <p:nvPr/>
        </p:nvSpPr>
        <p:spPr bwMode="auto">
          <a:xfrm>
            <a:off x="4540250" y="3279775"/>
            <a:ext cx="857250" cy="285750"/>
          </a:xfrm>
          <a:prstGeom prst="rect">
            <a:avLst/>
          </a:prstGeom>
          <a:solidFill>
            <a:srgbClr val="CC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218" name="Прямоугольник 148"/>
          <p:cNvSpPr>
            <a:spLocks noChangeArrowheads="1"/>
          </p:cNvSpPr>
          <p:nvPr/>
        </p:nvSpPr>
        <p:spPr bwMode="auto">
          <a:xfrm>
            <a:off x="5397500" y="3279775"/>
            <a:ext cx="285750" cy="642938"/>
          </a:xfrm>
          <a:prstGeom prst="rect">
            <a:avLst/>
          </a:prstGeom>
          <a:solidFill>
            <a:srgbClr val="CC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219" name="Прямоугольник 149"/>
          <p:cNvSpPr>
            <a:spLocks noChangeArrowheads="1"/>
          </p:cNvSpPr>
          <p:nvPr/>
        </p:nvSpPr>
        <p:spPr bwMode="auto">
          <a:xfrm>
            <a:off x="4111625" y="3636963"/>
            <a:ext cx="1285875" cy="285750"/>
          </a:xfrm>
          <a:prstGeom prst="rect">
            <a:avLst/>
          </a:prstGeom>
          <a:solidFill>
            <a:srgbClr val="CC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220" name="Прямоугольник 150"/>
          <p:cNvSpPr>
            <a:spLocks noChangeArrowheads="1"/>
          </p:cNvSpPr>
          <p:nvPr/>
        </p:nvSpPr>
        <p:spPr bwMode="auto">
          <a:xfrm>
            <a:off x="3825875" y="2851150"/>
            <a:ext cx="285750" cy="1071563"/>
          </a:xfrm>
          <a:prstGeom prst="rect">
            <a:avLst/>
          </a:prstGeom>
          <a:solidFill>
            <a:srgbClr val="CC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4221" name="Рисунок 151" descr="98f0fd0aa57et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54250" y="2922588"/>
            <a:ext cx="1500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2" name="Прямоугольник 1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825875" y="2565400"/>
            <a:ext cx="571500" cy="285750"/>
          </a:xfrm>
          <a:prstGeom prst="rect">
            <a:avLst/>
          </a:prstGeom>
          <a:solidFill>
            <a:srgbClr val="CC66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223" name="Прямоугольник 160"/>
          <p:cNvSpPr>
            <a:spLocks noChangeArrowheads="1"/>
          </p:cNvSpPr>
          <p:nvPr/>
        </p:nvSpPr>
        <p:spPr bwMode="auto">
          <a:xfrm>
            <a:off x="4826000" y="1779588"/>
            <a:ext cx="285750" cy="1071562"/>
          </a:xfrm>
          <a:prstGeom prst="rect">
            <a:avLst/>
          </a:prstGeom>
          <a:solidFill>
            <a:srgbClr val="CC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4224" name="Рисунок 152" descr="5ec398ee5de6t.jpg"/>
          <p:cNvPicPr>
            <a:picLocks noChangeAspect="1" noChangeArrowheads="1"/>
          </p:cNvPicPr>
          <p:nvPr/>
        </p:nvPicPr>
        <p:blipFill>
          <a:blip r:embed="rId14"/>
          <a:srcRect l="46484" t="30542" r="34766" b="51724"/>
          <a:stretch>
            <a:fillRect/>
          </a:stretch>
        </p:blipFill>
        <p:spPr bwMode="auto">
          <a:xfrm>
            <a:off x="3968750" y="2136775"/>
            <a:ext cx="1000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5" name="Прямоугольник 161"/>
          <p:cNvSpPr>
            <a:spLocks noChangeArrowheads="1"/>
          </p:cNvSpPr>
          <p:nvPr/>
        </p:nvSpPr>
        <p:spPr bwMode="auto">
          <a:xfrm>
            <a:off x="2611438" y="1493838"/>
            <a:ext cx="2500312" cy="285750"/>
          </a:xfrm>
          <a:prstGeom prst="rect">
            <a:avLst/>
          </a:prstGeom>
          <a:solidFill>
            <a:srgbClr val="CC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4228" name="Рисунок 164" descr="http://cosmoforum.ucoz.ru/_fr/2/8648794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 b="6248"/>
          <a:stretch>
            <a:fillRect/>
          </a:stretch>
        </p:blipFill>
        <p:spPr bwMode="auto">
          <a:xfrm>
            <a:off x="182563" y="2422525"/>
            <a:ext cx="2000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7" descr="http://www.shuvalovka.ru/images/klubok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8437629">
            <a:off x="8493125" y="4170363"/>
            <a:ext cx="11842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7" descr="http://www.shuvalovka.ru/images/klubok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rot="3901029">
            <a:off x="5887243" y="2774157"/>
            <a:ext cx="8429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3" grpId="0" animBg="1"/>
      <p:bldP spid="102" grpId="0" animBg="1"/>
      <p:bldP spid="105" grpId="0" animBg="1"/>
      <p:bldP spid="107" grpId="0" animBg="1"/>
      <p:bldP spid="112" grpId="0" animBg="1"/>
      <p:bldP spid="129" grpId="0" animBg="1"/>
      <p:bldP spid="130" grpId="0" animBg="1"/>
      <p:bldP spid="131" grpId="0" animBg="1"/>
      <p:bldP spid="114" grpId="0" animBg="1"/>
      <p:bldP spid="4210" grpId="0" animBg="1"/>
      <p:bldP spid="4211" grpId="0" animBg="1"/>
      <p:bldP spid="4212" grpId="0" animBg="1"/>
      <p:bldP spid="4216" grpId="0" animBg="1"/>
      <p:bldP spid="4217" grpId="0" animBg="1"/>
      <p:bldP spid="4218" grpId="0" animBg="1"/>
      <p:bldP spid="4219" grpId="0" animBg="1"/>
      <p:bldP spid="4220" grpId="0" animBg="1"/>
      <p:bldP spid="4222" grpId="0" animBg="1"/>
      <p:bldP spid="4223" grpId="0" animBg="1"/>
      <p:bldP spid="42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0e8269f2d3c4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0"/>
            <a:ext cx="100695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Рисунок 5" descr="http://www.ruskid.ru/uploads/posts/2009-01/1231016659_glava5-10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37831" r="62498" b="31216"/>
          <a:stretch>
            <a:fillRect/>
          </a:stretch>
        </p:blipFill>
        <p:spPr bwMode="auto">
          <a:xfrm>
            <a:off x="4826000" y="606583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http://www.ruskid.ru/uploads/posts/2009-01/1231016659_glava5-10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37502" t="44710" r="29166" b="31215"/>
          <a:stretch>
            <a:fillRect/>
          </a:stretch>
        </p:blipFill>
        <p:spPr bwMode="auto">
          <a:xfrm>
            <a:off x="6469063" y="6137275"/>
            <a:ext cx="7350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5" descr="http://www.ruskid.ru/uploads/posts/2009-01/1231016659_glava5-10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3439" r="49998" b="62169"/>
          <a:stretch>
            <a:fillRect/>
          </a:stretch>
        </p:blipFill>
        <p:spPr bwMode="auto">
          <a:xfrm>
            <a:off x="2611438" y="5922963"/>
            <a:ext cx="12858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Управляющая кнопка: возврат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540875" y="7065963"/>
            <a:ext cx="357188" cy="357187"/>
          </a:xfrm>
          <a:prstGeom prst="actionButtonReturn">
            <a:avLst/>
          </a:prstGeom>
          <a:solidFill>
            <a:srgbClr val="6666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Picture 2" descr="http://sovetskiy.3dn.ru/2/gusi-lebedi.0-04-5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7" descr="white-background-americanwes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117" descr="http://pics.livejournal.com/izbuka/pic/00036w1b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5675" r="10811" b="9827"/>
          <a:stretch>
            <a:fillRect/>
          </a:stretch>
        </p:blipFill>
        <p:spPr bwMode="auto">
          <a:xfrm>
            <a:off x="8183563" y="5351463"/>
            <a:ext cx="1495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875" y="2779713"/>
            <a:ext cx="2143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922338"/>
            <a:ext cx="150018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1182688" y="1065213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7</a:t>
            </a:r>
            <a:endParaRPr lang="ru-RU" sz="3600" b="1"/>
          </a:p>
        </p:txBody>
      </p:sp>
      <p:pic>
        <p:nvPicPr>
          <p:cNvPr id="819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5351463"/>
            <a:ext cx="150018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11438" y="922338"/>
            <a:ext cx="150018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1688" y="922338"/>
            <a:ext cx="150018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1938" y="922338"/>
            <a:ext cx="150018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11438" y="5351463"/>
            <a:ext cx="150018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1688" y="5351463"/>
            <a:ext cx="150018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1938" y="5351463"/>
            <a:ext cx="150018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Рисунок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5688" y="2779713"/>
            <a:ext cx="2143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Рисунок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5938" y="2779713"/>
            <a:ext cx="2143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Рисунок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6188" y="2779713"/>
            <a:ext cx="2143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TextBox 22"/>
          <p:cNvSpPr txBox="1">
            <a:spLocks noChangeArrowheads="1"/>
          </p:cNvSpPr>
          <p:nvPr/>
        </p:nvSpPr>
        <p:spPr bwMode="auto">
          <a:xfrm>
            <a:off x="2039938" y="422275"/>
            <a:ext cx="661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</a:rPr>
              <a:t>- 3</a:t>
            </a:r>
            <a:endParaRPr lang="ru-RU" sz="3200" b="1">
              <a:solidFill>
                <a:srgbClr val="006600"/>
              </a:solidFill>
            </a:endParaRPr>
          </a:p>
        </p:txBody>
      </p:sp>
      <p:sp>
        <p:nvSpPr>
          <p:cNvPr id="8210" name="TextBox 23"/>
          <p:cNvSpPr txBox="1">
            <a:spLocks noChangeArrowheads="1"/>
          </p:cNvSpPr>
          <p:nvPr/>
        </p:nvSpPr>
        <p:spPr bwMode="auto">
          <a:xfrm>
            <a:off x="3897313" y="422275"/>
            <a:ext cx="881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</a:rPr>
              <a:t>+ 2 </a:t>
            </a:r>
            <a:endParaRPr lang="ru-RU" sz="3200" b="1">
              <a:solidFill>
                <a:srgbClr val="0066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897563" y="422275"/>
            <a:ext cx="881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</a:rPr>
              <a:t>+ 4 </a:t>
            </a:r>
            <a:endParaRPr lang="ru-RU" sz="3200" b="1">
              <a:solidFill>
                <a:srgbClr val="006600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182938" y="1065213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4</a:t>
            </a:r>
            <a:endParaRPr lang="ru-RU" sz="3600" b="1"/>
          </a:p>
        </p:txBody>
      </p:sp>
      <p:sp>
        <p:nvSpPr>
          <p:cNvPr id="8213" name="TextBox 26"/>
          <p:cNvSpPr txBox="1">
            <a:spLocks noChangeArrowheads="1"/>
          </p:cNvSpPr>
          <p:nvPr/>
        </p:nvSpPr>
        <p:spPr bwMode="auto">
          <a:xfrm>
            <a:off x="5183188" y="1065213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6</a:t>
            </a:r>
            <a:endParaRPr lang="ru-RU" sz="3600" b="1"/>
          </a:p>
        </p:txBody>
      </p:sp>
      <p:sp>
        <p:nvSpPr>
          <p:cNvPr id="8214" name="TextBox 27"/>
          <p:cNvSpPr txBox="1">
            <a:spLocks noChangeArrowheads="1"/>
          </p:cNvSpPr>
          <p:nvPr/>
        </p:nvSpPr>
        <p:spPr bwMode="auto">
          <a:xfrm>
            <a:off x="7040563" y="1065213"/>
            <a:ext cx="696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10</a:t>
            </a:r>
            <a:endParaRPr lang="ru-RU" sz="3600" b="1"/>
          </a:p>
        </p:txBody>
      </p:sp>
      <p:sp>
        <p:nvSpPr>
          <p:cNvPr id="8215" name="TextBox 28"/>
          <p:cNvSpPr txBox="1">
            <a:spLocks noChangeArrowheads="1"/>
          </p:cNvSpPr>
          <p:nvPr/>
        </p:nvSpPr>
        <p:spPr bwMode="auto">
          <a:xfrm>
            <a:off x="5040313" y="5494338"/>
            <a:ext cx="696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10</a:t>
            </a:r>
            <a:endParaRPr lang="ru-RU" sz="3600" b="1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182688" y="549433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6</a:t>
            </a:r>
            <a:endParaRPr lang="ru-RU" sz="3600" b="1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969000" y="4994275"/>
            <a:ext cx="776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</a:rPr>
              <a:t>- 4 </a:t>
            </a:r>
            <a:endParaRPr lang="ru-RU" sz="3200" b="1">
              <a:solidFill>
                <a:srgbClr val="00660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182688" y="327977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9</a:t>
            </a:r>
            <a:endParaRPr lang="ru-RU" sz="3600" b="1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111500" y="327977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3</a:t>
            </a:r>
            <a:endParaRPr lang="ru-RU" sz="3600" b="1"/>
          </a:p>
        </p:txBody>
      </p:sp>
      <p:sp>
        <p:nvSpPr>
          <p:cNvPr id="8220" name="TextBox 34"/>
          <p:cNvSpPr txBox="1">
            <a:spLocks noChangeArrowheads="1"/>
          </p:cNvSpPr>
          <p:nvPr/>
        </p:nvSpPr>
        <p:spPr bwMode="auto">
          <a:xfrm>
            <a:off x="5183188" y="327977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3</a:t>
            </a:r>
            <a:endParaRPr lang="ru-RU" sz="3600" b="1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112000" y="3279775"/>
            <a:ext cx="44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1</a:t>
            </a:r>
            <a:endParaRPr lang="ru-RU" sz="3600" b="1"/>
          </a:p>
        </p:txBody>
      </p:sp>
      <p:sp>
        <p:nvSpPr>
          <p:cNvPr id="8222" name="TextBox 36"/>
          <p:cNvSpPr txBox="1">
            <a:spLocks noChangeArrowheads="1"/>
          </p:cNvSpPr>
          <p:nvPr/>
        </p:nvSpPr>
        <p:spPr bwMode="auto">
          <a:xfrm>
            <a:off x="3182938" y="549433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7</a:t>
            </a:r>
            <a:endParaRPr lang="ru-RU" sz="3600" b="1"/>
          </a:p>
        </p:txBody>
      </p:sp>
      <p:sp>
        <p:nvSpPr>
          <p:cNvPr id="8223" name="TextBox 37"/>
          <p:cNvSpPr txBox="1">
            <a:spLocks noChangeArrowheads="1"/>
          </p:cNvSpPr>
          <p:nvPr/>
        </p:nvSpPr>
        <p:spPr bwMode="auto">
          <a:xfrm>
            <a:off x="7183438" y="5494338"/>
            <a:ext cx="441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6</a:t>
            </a:r>
            <a:endParaRPr lang="ru-RU" sz="3600" b="1"/>
          </a:p>
        </p:txBody>
      </p:sp>
      <p:sp>
        <p:nvSpPr>
          <p:cNvPr id="8224" name="TextBox 41"/>
          <p:cNvSpPr txBox="1">
            <a:spLocks noChangeArrowheads="1"/>
          </p:cNvSpPr>
          <p:nvPr/>
        </p:nvSpPr>
        <p:spPr bwMode="auto">
          <a:xfrm>
            <a:off x="2111375" y="2779713"/>
            <a:ext cx="776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</a:rPr>
              <a:t>- 6 </a:t>
            </a:r>
            <a:endParaRPr lang="ru-RU" sz="3200" b="1">
              <a:solidFill>
                <a:srgbClr val="006600"/>
              </a:solidFill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111625" y="2779713"/>
            <a:ext cx="881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</a:rPr>
              <a:t>+ 0 </a:t>
            </a:r>
            <a:endParaRPr lang="ru-RU" sz="3200" b="1">
              <a:solidFill>
                <a:srgbClr val="006600"/>
              </a:solidFill>
            </a:endParaRPr>
          </a:p>
        </p:txBody>
      </p:sp>
      <p:sp>
        <p:nvSpPr>
          <p:cNvPr id="8226" name="TextBox 43"/>
          <p:cNvSpPr txBox="1">
            <a:spLocks noChangeArrowheads="1"/>
          </p:cNvSpPr>
          <p:nvPr/>
        </p:nvSpPr>
        <p:spPr bwMode="auto">
          <a:xfrm>
            <a:off x="6111875" y="2779713"/>
            <a:ext cx="776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</a:rPr>
              <a:t>- 2 </a:t>
            </a:r>
            <a:endParaRPr lang="ru-RU" sz="3200" b="1">
              <a:solidFill>
                <a:srgbClr val="006600"/>
              </a:solidFill>
            </a:endParaRPr>
          </a:p>
        </p:txBody>
      </p:sp>
      <p:sp>
        <p:nvSpPr>
          <p:cNvPr id="8227" name="TextBox 44"/>
          <p:cNvSpPr txBox="1">
            <a:spLocks noChangeArrowheads="1"/>
          </p:cNvSpPr>
          <p:nvPr/>
        </p:nvSpPr>
        <p:spPr bwMode="auto">
          <a:xfrm>
            <a:off x="539750" y="2065338"/>
            <a:ext cx="881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</a:rPr>
              <a:t>+ 2 </a:t>
            </a:r>
            <a:endParaRPr lang="ru-RU" sz="3200" b="1">
              <a:solidFill>
                <a:srgbClr val="006600"/>
              </a:solidFill>
            </a:endParaRPr>
          </a:p>
        </p:txBody>
      </p:sp>
      <p:sp>
        <p:nvSpPr>
          <p:cNvPr id="8228" name="TextBox 45"/>
          <p:cNvSpPr txBox="1">
            <a:spLocks noChangeArrowheads="1"/>
          </p:cNvSpPr>
          <p:nvPr/>
        </p:nvSpPr>
        <p:spPr bwMode="auto">
          <a:xfrm>
            <a:off x="682625" y="4422775"/>
            <a:ext cx="776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</a:rPr>
              <a:t>- 3 </a:t>
            </a:r>
            <a:endParaRPr lang="ru-RU" sz="3200" b="1">
              <a:solidFill>
                <a:srgbClr val="006600"/>
              </a:solidFill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897313" y="4994275"/>
            <a:ext cx="881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</a:rPr>
              <a:t>+ 3 </a:t>
            </a:r>
            <a:endParaRPr lang="ru-RU" sz="3200" b="1">
              <a:solidFill>
                <a:srgbClr val="0066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039938" y="4994275"/>
            <a:ext cx="766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</a:rPr>
              <a:t>+ 1</a:t>
            </a:r>
            <a:endParaRPr lang="ru-RU" sz="3200" b="1">
              <a:solidFill>
                <a:srgbClr val="006600"/>
              </a:solidFill>
            </a:endParaRPr>
          </a:p>
        </p:txBody>
      </p:sp>
      <p:sp>
        <p:nvSpPr>
          <p:cNvPr id="8231" name="TextBox 53"/>
          <p:cNvSpPr txBox="1">
            <a:spLocks noChangeArrowheads="1"/>
          </p:cNvSpPr>
          <p:nvPr/>
        </p:nvSpPr>
        <p:spPr bwMode="auto">
          <a:xfrm>
            <a:off x="7897813" y="2065338"/>
            <a:ext cx="776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</a:rPr>
              <a:t>- 9 </a:t>
            </a:r>
            <a:endParaRPr lang="ru-RU" sz="3200" b="1">
              <a:solidFill>
                <a:srgbClr val="006600"/>
              </a:solidFill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897813" y="4565650"/>
            <a:ext cx="881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</a:rPr>
              <a:t>+ 5 </a:t>
            </a:r>
            <a:endParaRPr lang="ru-RU" sz="3200" b="1">
              <a:solidFill>
                <a:srgbClr val="006600"/>
              </a:solidFill>
            </a:endParaRPr>
          </a:p>
        </p:txBody>
      </p:sp>
      <p:sp>
        <p:nvSpPr>
          <p:cNvPr id="8233" name="Стрелка вправо 66"/>
          <p:cNvSpPr>
            <a:spLocks noChangeArrowheads="1"/>
          </p:cNvSpPr>
          <p:nvPr/>
        </p:nvSpPr>
        <p:spPr bwMode="auto">
          <a:xfrm>
            <a:off x="2111375" y="1279525"/>
            <a:ext cx="500063" cy="214313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234" name="Стрелка вправо 67"/>
          <p:cNvSpPr>
            <a:spLocks noChangeArrowheads="1"/>
          </p:cNvSpPr>
          <p:nvPr/>
        </p:nvSpPr>
        <p:spPr bwMode="auto">
          <a:xfrm>
            <a:off x="4111625" y="1279525"/>
            <a:ext cx="500063" cy="214313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235" name="Стрелка вправо 68"/>
          <p:cNvSpPr>
            <a:spLocks noChangeArrowheads="1"/>
          </p:cNvSpPr>
          <p:nvPr/>
        </p:nvSpPr>
        <p:spPr bwMode="auto">
          <a:xfrm>
            <a:off x="6111875" y="1279525"/>
            <a:ext cx="500063" cy="214313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236" name="Стрелка вправо 69"/>
          <p:cNvSpPr>
            <a:spLocks noChangeArrowheads="1"/>
          </p:cNvSpPr>
          <p:nvPr/>
        </p:nvSpPr>
        <p:spPr bwMode="auto">
          <a:xfrm>
            <a:off x="2182813" y="3636963"/>
            <a:ext cx="500062" cy="21431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237" name="Стрелка вправо 70"/>
          <p:cNvSpPr>
            <a:spLocks noChangeArrowheads="1"/>
          </p:cNvSpPr>
          <p:nvPr/>
        </p:nvSpPr>
        <p:spPr bwMode="auto">
          <a:xfrm>
            <a:off x="4183063" y="3636963"/>
            <a:ext cx="500062" cy="21431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238" name="Стрелка вправо 71"/>
          <p:cNvSpPr>
            <a:spLocks noChangeArrowheads="1"/>
          </p:cNvSpPr>
          <p:nvPr/>
        </p:nvSpPr>
        <p:spPr bwMode="auto">
          <a:xfrm>
            <a:off x="6183313" y="3636963"/>
            <a:ext cx="500062" cy="21431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239" name="Стрелка вправо 72"/>
          <p:cNvSpPr>
            <a:spLocks noChangeArrowheads="1"/>
          </p:cNvSpPr>
          <p:nvPr/>
        </p:nvSpPr>
        <p:spPr bwMode="auto">
          <a:xfrm>
            <a:off x="2111375" y="5708650"/>
            <a:ext cx="500063" cy="214313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240" name="Стрелка вправо 73"/>
          <p:cNvSpPr>
            <a:spLocks noChangeArrowheads="1"/>
          </p:cNvSpPr>
          <p:nvPr/>
        </p:nvSpPr>
        <p:spPr bwMode="auto">
          <a:xfrm>
            <a:off x="4111625" y="5708650"/>
            <a:ext cx="500063" cy="214313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241" name="Стрелка вправо 74"/>
          <p:cNvSpPr>
            <a:spLocks noChangeArrowheads="1"/>
          </p:cNvSpPr>
          <p:nvPr/>
        </p:nvSpPr>
        <p:spPr bwMode="auto">
          <a:xfrm>
            <a:off x="6111875" y="5708650"/>
            <a:ext cx="500063" cy="214313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242" name="Стрелка вправо 75"/>
          <p:cNvSpPr>
            <a:spLocks noChangeArrowheads="1"/>
          </p:cNvSpPr>
          <p:nvPr/>
        </p:nvSpPr>
        <p:spPr bwMode="auto">
          <a:xfrm rot="5400000">
            <a:off x="1182688" y="2351088"/>
            <a:ext cx="500062" cy="21431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243" name="Стрелка вправо 76"/>
          <p:cNvSpPr>
            <a:spLocks noChangeArrowheads="1"/>
          </p:cNvSpPr>
          <p:nvPr/>
        </p:nvSpPr>
        <p:spPr bwMode="auto">
          <a:xfrm rot="5400000">
            <a:off x="1182688" y="4779963"/>
            <a:ext cx="500062" cy="21431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244" name="Стрелка вправо 77"/>
          <p:cNvSpPr>
            <a:spLocks noChangeArrowheads="1"/>
          </p:cNvSpPr>
          <p:nvPr/>
        </p:nvSpPr>
        <p:spPr bwMode="auto">
          <a:xfrm rot="5400000">
            <a:off x="3182938" y="2351088"/>
            <a:ext cx="500062" cy="21431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245" name="Стрелка вправо 78"/>
          <p:cNvSpPr>
            <a:spLocks noChangeArrowheads="1"/>
          </p:cNvSpPr>
          <p:nvPr/>
        </p:nvSpPr>
        <p:spPr bwMode="auto">
          <a:xfrm rot="5400000">
            <a:off x="5183188" y="2351088"/>
            <a:ext cx="500062" cy="21431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246" name="Стрелка вправо 79"/>
          <p:cNvSpPr>
            <a:spLocks noChangeArrowheads="1"/>
          </p:cNvSpPr>
          <p:nvPr/>
        </p:nvSpPr>
        <p:spPr bwMode="auto">
          <a:xfrm rot="5400000">
            <a:off x="7183438" y="2351088"/>
            <a:ext cx="500062" cy="21431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247" name="Стрелка вправо 80"/>
          <p:cNvSpPr>
            <a:spLocks noChangeArrowheads="1"/>
          </p:cNvSpPr>
          <p:nvPr/>
        </p:nvSpPr>
        <p:spPr bwMode="auto">
          <a:xfrm rot="5400000">
            <a:off x="3182938" y="4779963"/>
            <a:ext cx="500062" cy="21431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248" name="Стрелка вправо 81"/>
          <p:cNvSpPr>
            <a:spLocks noChangeArrowheads="1"/>
          </p:cNvSpPr>
          <p:nvPr/>
        </p:nvSpPr>
        <p:spPr bwMode="auto">
          <a:xfrm rot="5400000">
            <a:off x="5183188" y="4779963"/>
            <a:ext cx="500062" cy="21431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249" name="Стрелка вправо 82"/>
          <p:cNvSpPr>
            <a:spLocks noChangeArrowheads="1"/>
          </p:cNvSpPr>
          <p:nvPr/>
        </p:nvSpPr>
        <p:spPr bwMode="auto">
          <a:xfrm rot="5400000">
            <a:off x="7183438" y="4779963"/>
            <a:ext cx="500062" cy="21431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250" name="Управляющая кнопка: возврат 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326563" y="6708775"/>
            <a:ext cx="214312" cy="214313"/>
          </a:xfrm>
          <a:prstGeom prst="actionButtonReturn">
            <a:avLst/>
          </a:prstGeom>
          <a:solidFill>
            <a:srgbClr val="6666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251" name="TextBox 58"/>
          <p:cNvSpPr txBox="1">
            <a:spLocks noChangeArrowheads="1"/>
          </p:cNvSpPr>
          <p:nvPr/>
        </p:nvSpPr>
        <p:spPr bwMode="auto">
          <a:xfrm>
            <a:off x="2611438" y="2136775"/>
            <a:ext cx="661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</a:rPr>
              <a:t>- 1</a:t>
            </a:r>
            <a:endParaRPr lang="ru-RU" sz="3200" b="1">
              <a:solidFill>
                <a:srgbClr val="006600"/>
              </a:solidFill>
            </a:endParaRPr>
          </a:p>
        </p:txBody>
      </p:sp>
      <p:sp>
        <p:nvSpPr>
          <p:cNvPr id="8252" name="TextBox 59"/>
          <p:cNvSpPr txBox="1">
            <a:spLocks noChangeArrowheads="1"/>
          </p:cNvSpPr>
          <p:nvPr/>
        </p:nvSpPr>
        <p:spPr bwMode="auto">
          <a:xfrm>
            <a:off x="2754313" y="4351338"/>
            <a:ext cx="652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00"/>
                </a:solidFill>
              </a:rPr>
              <a:t>+4</a:t>
            </a:r>
          </a:p>
        </p:txBody>
      </p:sp>
      <p:sp>
        <p:nvSpPr>
          <p:cNvPr id="8253" name="Прямоугольник 60"/>
          <p:cNvSpPr>
            <a:spLocks noChangeArrowheads="1"/>
          </p:cNvSpPr>
          <p:nvPr/>
        </p:nvSpPr>
        <p:spPr bwMode="auto">
          <a:xfrm>
            <a:off x="4816475" y="35956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006600"/>
              </a:solidFill>
            </a:endParaRPr>
          </a:p>
        </p:txBody>
      </p:sp>
      <p:sp>
        <p:nvSpPr>
          <p:cNvPr id="8254" name="TextBox 61"/>
          <p:cNvSpPr txBox="1">
            <a:spLocks noChangeArrowheads="1"/>
          </p:cNvSpPr>
          <p:nvPr/>
        </p:nvSpPr>
        <p:spPr bwMode="auto">
          <a:xfrm>
            <a:off x="4754563" y="4351338"/>
            <a:ext cx="652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00"/>
                </a:solidFill>
              </a:rPr>
              <a:t>+7</a:t>
            </a:r>
          </a:p>
        </p:txBody>
      </p:sp>
      <p:sp>
        <p:nvSpPr>
          <p:cNvPr id="8255" name="TextBox 62"/>
          <p:cNvSpPr txBox="1">
            <a:spLocks noChangeArrowheads="1"/>
          </p:cNvSpPr>
          <p:nvPr/>
        </p:nvSpPr>
        <p:spPr bwMode="auto">
          <a:xfrm>
            <a:off x="4683125" y="2136775"/>
            <a:ext cx="661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6600"/>
                </a:solidFill>
              </a:rPr>
              <a:t>- 3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gusi-lebedi_0-05-5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790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Рисунок 19" descr="http://www.clker.com/cliparts/3/7/5/6/11949861182029597463an_apple_01.svg.med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1438" y="620871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19" descr="http://www.clker.com/cliparts/3/7/5/6/11949861182029597463an_apple_01.svg.med.png">
            <a:hlinkClick r:id="rId3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8438" y="6351588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19" descr="http://www.clker.com/cliparts/3/7/5/6/11949861182029597463an_apple_01.svg.med.png">
            <a:hlinkClick r:id="rId3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68500" y="6280150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19" descr="http://www.clker.com/cliparts/3/7/5/6/11949861182029597463an_apple_01.svg.med.png">
            <a:hlinkClick r:id="rId3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97438" y="6494463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19" descr="http://www.clker.com/cliparts/3/7/5/6/11949861182029597463an_apple_01.svg.med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1813" y="620871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19" descr="http://www.clker.com/cliparts/3/7/5/6/11949861182029597463an_apple_01.svg.med.png">
            <a:hlinkClick r:id="rId3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4750" y="6565900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slide0022_background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0"/>
            <a:ext cx="10091738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3" descr="jablok9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75" y="0"/>
            <a:ext cx="18256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9" descr="http://www.clker.com/cliparts/3/7/5/6/11949861182029597463an_apple_01.svg.med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4375" y="1851025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9" descr="http://www.clker.com/cliparts/3/7/5/6/11949861182029597463an_apple_01.svg.med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563" y="1636713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9" descr="http://www.clker.com/cliparts/3/7/5/6/11949861182029597463an_apple_01.svg.med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5625" y="1350963"/>
            <a:ext cx="357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11688" y="779463"/>
          <a:ext cx="5214974" cy="484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428628"/>
                <a:gridCol w="428628"/>
                <a:gridCol w="2428892"/>
              </a:tblGrid>
              <a:tr h="438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8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88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8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8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8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8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88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8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88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88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469188" y="1208088"/>
            <a:ext cx="2195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один</a:t>
            </a:r>
            <a:r>
              <a:rPr lang="ru-RU" sz="2400" b="1">
                <a:solidFill>
                  <a:srgbClr val="FF0000"/>
                </a:solidFill>
              </a:rPr>
              <a:t>на</a:t>
            </a:r>
            <a:r>
              <a:rPr lang="ru-RU" sz="2400" b="1"/>
              <a:t>дцать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469188" y="4279900"/>
            <a:ext cx="2376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восем</a:t>
            </a:r>
            <a:r>
              <a:rPr lang="ru-RU" sz="2400" b="1">
                <a:solidFill>
                  <a:srgbClr val="FF0000"/>
                </a:solidFill>
              </a:rPr>
              <a:t>на</a:t>
            </a:r>
            <a:r>
              <a:rPr lang="ru-RU" sz="2400" b="1"/>
              <a:t>дцать</a:t>
            </a:r>
          </a:p>
        </p:txBody>
      </p:sp>
      <p:pic>
        <p:nvPicPr>
          <p:cNvPr id="12" name="Рисунок 19" descr="http://www.clker.com/cliparts/3/7/5/6/11949861182029597463an_apple_01.svg.med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7000" y="1350963"/>
            <a:ext cx="357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9" descr="http://www.clker.com/cliparts/3/7/5/6/11949861182029597463an_apple_01.svg.med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9938" y="1922463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9" descr="http://www.clker.com/cliparts/3/7/5/6/11949861182029597463an_apple_01.svg.med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4188" y="1708150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9" descr="http://www.clker.com/cliparts/3/7/5/6/11949861182029597463an_apple_01.svg.med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875" y="1993900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9" descr="http://www.clker.com/cliparts/3/7/5/6/11949861182029597463an_apple_01.svg.med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1500" y="1422400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9" descr="http://www.clker.com/cliparts/3/7/5/6/11949861182029597463an_apple_01.svg.med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8375" y="1493838"/>
            <a:ext cx="357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9" descr="http://www.clker.com/cliparts/3/7/5/6/11949861182029597463an_apple_01.svg.med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7125" y="1779588"/>
            <a:ext cx="357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9" descr="http://www.clker.com/cliparts/3/7/5/6/11949861182029597463an_apple_01.svg.med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2750" y="2065338"/>
            <a:ext cx="357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www.clker.com/cliparts/3/7/5/6/11949861182029597463an_apple_01.svg.med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5750" y="1636713"/>
            <a:ext cx="357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19" descr="http://www.clker.com/cliparts/3/7/5/6/11949861182029597463an_apple_01.svg.med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422400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19" descr="http://www.clker.com/cliparts/3/7/5/6/11949861182029597463an_apple_01.svg.med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7188" y="1993900"/>
            <a:ext cx="35718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19" descr="http://www.clker.com/cliparts/3/7/5/6/11949861182029597463an_apple_01.svg.med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063" y="1779588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19" descr="http://www.clker.com/cliparts/3/7/5/6/11949861182029597463an_apple_01.svg.med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1250" y="2065338"/>
            <a:ext cx="3571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19" descr="http://www.clker.com/cliparts/3/7/5/6/11949861182029597463an_apple_01.svg.med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25563" y="1779588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19" descr="http://www.clker.com/cliparts/3/7/5/6/11949861182029597463an_apple_01.svg.med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00" y="1422400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19" descr="http://www.clker.com/cliparts/3/7/5/6/11949861182029597463an_apple_01.svg.med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2813" y="1493838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7" name="TextBox 71"/>
          <p:cNvSpPr txBox="1">
            <a:spLocks noChangeArrowheads="1"/>
          </p:cNvSpPr>
          <p:nvPr/>
        </p:nvSpPr>
        <p:spPr bwMode="auto">
          <a:xfrm>
            <a:off x="6540500" y="779463"/>
            <a:ext cx="414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Д.</a:t>
            </a:r>
          </a:p>
        </p:txBody>
      </p:sp>
      <p:sp>
        <p:nvSpPr>
          <p:cNvPr id="10328" name="TextBox 72"/>
          <p:cNvSpPr txBox="1">
            <a:spLocks noChangeArrowheads="1"/>
          </p:cNvSpPr>
          <p:nvPr/>
        </p:nvSpPr>
        <p:spPr bwMode="auto">
          <a:xfrm>
            <a:off x="6969125" y="708025"/>
            <a:ext cx="44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е</a:t>
            </a:r>
            <a:r>
              <a:rPr lang="en-US" sz="2400" b="1"/>
              <a:t>.</a:t>
            </a:r>
            <a:endParaRPr lang="ru-RU" sz="2400" b="1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683125" y="1208088"/>
            <a:ext cx="1724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10 + 1 = 11</a:t>
            </a:r>
            <a:endParaRPr lang="ru-RU" sz="2400" b="1"/>
          </a:p>
        </p:txBody>
      </p:sp>
      <p:sp>
        <p:nvSpPr>
          <p:cNvPr id="10330" name="TextBox 94"/>
          <p:cNvSpPr txBox="1">
            <a:spLocks noChangeArrowheads="1"/>
          </p:cNvSpPr>
          <p:nvPr/>
        </p:nvSpPr>
        <p:spPr bwMode="auto">
          <a:xfrm>
            <a:off x="6611938" y="1208088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</a:t>
            </a:r>
            <a:endParaRPr lang="ru-RU" sz="2400" b="1"/>
          </a:p>
        </p:txBody>
      </p:sp>
      <p:sp>
        <p:nvSpPr>
          <p:cNvPr id="10331" name="TextBox 95"/>
          <p:cNvSpPr txBox="1">
            <a:spLocks noChangeArrowheads="1"/>
          </p:cNvSpPr>
          <p:nvPr/>
        </p:nvSpPr>
        <p:spPr bwMode="auto">
          <a:xfrm>
            <a:off x="6611938" y="163671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</a:t>
            </a:r>
            <a:endParaRPr lang="ru-RU" sz="2400" b="1"/>
          </a:p>
        </p:txBody>
      </p:sp>
      <p:sp>
        <p:nvSpPr>
          <p:cNvPr id="10332" name="TextBox 96"/>
          <p:cNvSpPr txBox="1">
            <a:spLocks noChangeArrowheads="1"/>
          </p:cNvSpPr>
          <p:nvPr/>
        </p:nvSpPr>
        <p:spPr bwMode="auto">
          <a:xfrm>
            <a:off x="6611938" y="2136775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</a:t>
            </a:r>
            <a:endParaRPr lang="ru-RU" sz="2400" b="1"/>
          </a:p>
        </p:txBody>
      </p:sp>
      <p:sp>
        <p:nvSpPr>
          <p:cNvPr id="10333" name="TextBox 97"/>
          <p:cNvSpPr txBox="1">
            <a:spLocks noChangeArrowheads="1"/>
          </p:cNvSpPr>
          <p:nvPr/>
        </p:nvSpPr>
        <p:spPr bwMode="auto">
          <a:xfrm>
            <a:off x="6611938" y="25654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</a:t>
            </a:r>
            <a:endParaRPr lang="ru-RU" sz="2400" b="1"/>
          </a:p>
        </p:txBody>
      </p:sp>
      <p:sp>
        <p:nvSpPr>
          <p:cNvPr id="10334" name="TextBox 98"/>
          <p:cNvSpPr txBox="1">
            <a:spLocks noChangeArrowheads="1"/>
          </p:cNvSpPr>
          <p:nvPr/>
        </p:nvSpPr>
        <p:spPr bwMode="auto">
          <a:xfrm>
            <a:off x="6611938" y="2994025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</a:t>
            </a:r>
            <a:endParaRPr lang="ru-RU" sz="2400" b="1"/>
          </a:p>
        </p:txBody>
      </p:sp>
      <p:sp>
        <p:nvSpPr>
          <p:cNvPr id="10335" name="TextBox 99"/>
          <p:cNvSpPr txBox="1">
            <a:spLocks noChangeArrowheads="1"/>
          </p:cNvSpPr>
          <p:nvPr/>
        </p:nvSpPr>
        <p:spPr bwMode="auto">
          <a:xfrm>
            <a:off x="6611938" y="342265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</a:t>
            </a:r>
            <a:endParaRPr lang="ru-RU" sz="2400" b="1"/>
          </a:p>
        </p:txBody>
      </p:sp>
      <p:sp>
        <p:nvSpPr>
          <p:cNvPr id="10336" name="TextBox 100"/>
          <p:cNvSpPr txBox="1">
            <a:spLocks noChangeArrowheads="1"/>
          </p:cNvSpPr>
          <p:nvPr/>
        </p:nvSpPr>
        <p:spPr bwMode="auto">
          <a:xfrm>
            <a:off x="6611938" y="3851275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</a:t>
            </a:r>
            <a:endParaRPr lang="ru-RU" sz="2400" b="1"/>
          </a:p>
        </p:txBody>
      </p:sp>
      <p:sp>
        <p:nvSpPr>
          <p:cNvPr id="10337" name="TextBox 101"/>
          <p:cNvSpPr txBox="1">
            <a:spLocks noChangeArrowheads="1"/>
          </p:cNvSpPr>
          <p:nvPr/>
        </p:nvSpPr>
        <p:spPr bwMode="auto">
          <a:xfrm>
            <a:off x="6611938" y="42799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</a:t>
            </a:r>
            <a:endParaRPr lang="ru-RU" sz="2400" b="1"/>
          </a:p>
        </p:txBody>
      </p:sp>
      <p:sp>
        <p:nvSpPr>
          <p:cNvPr id="10338" name="TextBox 102"/>
          <p:cNvSpPr txBox="1">
            <a:spLocks noChangeArrowheads="1"/>
          </p:cNvSpPr>
          <p:nvPr/>
        </p:nvSpPr>
        <p:spPr bwMode="auto">
          <a:xfrm>
            <a:off x="6611938" y="4708525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</a:t>
            </a:r>
            <a:endParaRPr lang="ru-RU" sz="2400" b="1"/>
          </a:p>
        </p:txBody>
      </p:sp>
      <p:sp>
        <p:nvSpPr>
          <p:cNvPr id="10339" name="TextBox 103"/>
          <p:cNvSpPr txBox="1">
            <a:spLocks noChangeArrowheads="1"/>
          </p:cNvSpPr>
          <p:nvPr/>
        </p:nvSpPr>
        <p:spPr bwMode="auto">
          <a:xfrm>
            <a:off x="6611938" y="513715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2</a:t>
            </a:r>
            <a:endParaRPr lang="ru-RU" sz="2400" b="1"/>
          </a:p>
        </p:txBody>
      </p:sp>
      <p:sp>
        <p:nvSpPr>
          <p:cNvPr id="10340" name="TextBox 104"/>
          <p:cNvSpPr txBox="1">
            <a:spLocks noChangeArrowheads="1"/>
          </p:cNvSpPr>
          <p:nvPr/>
        </p:nvSpPr>
        <p:spPr bwMode="auto">
          <a:xfrm>
            <a:off x="6969125" y="1208088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</a:t>
            </a:r>
            <a:endParaRPr lang="ru-RU" sz="2400" b="1"/>
          </a:p>
        </p:txBody>
      </p:sp>
      <p:sp>
        <p:nvSpPr>
          <p:cNvPr id="10341" name="TextBox 105"/>
          <p:cNvSpPr txBox="1">
            <a:spLocks noChangeArrowheads="1"/>
          </p:cNvSpPr>
          <p:nvPr/>
        </p:nvSpPr>
        <p:spPr bwMode="auto">
          <a:xfrm>
            <a:off x="6969125" y="163671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2</a:t>
            </a:r>
            <a:endParaRPr lang="ru-RU" sz="2400" b="1"/>
          </a:p>
        </p:txBody>
      </p:sp>
      <p:sp>
        <p:nvSpPr>
          <p:cNvPr id="10342" name="TextBox 106"/>
          <p:cNvSpPr txBox="1">
            <a:spLocks noChangeArrowheads="1"/>
          </p:cNvSpPr>
          <p:nvPr/>
        </p:nvSpPr>
        <p:spPr bwMode="auto">
          <a:xfrm>
            <a:off x="6969125" y="2136775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3</a:t>
            </a:r>
            <a:endParaRPr lang="ru-RU" sz="2400" b="1"/>
          </a:p>
        </p:txBody>
      </p:sp>
      <p:sp>
        <p:nvSpPr>
          <p:cNvPr id="10343" name="TextBox 107"/>
          <p:cNvSpPr txBox="1">
            <a:spLocks noChangeArrowheads="1"/>
          </p:cNvSpPr>
          <p:nvPr/>
        </p:nvSpPr>
        <p:spPr bwMode="auto">
          <a:xfrm>
            <a:off x="6969125" y="25654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4</a:t>
            </a:r>
            <a:endParaRPr lang="ru-RU" sz="2400" b="1"/>
          </a:p>
        </p:txBody>
      </p:sp>
      <p:sp>
        <p:nvSpPr>
          <p:cNvPr id="10344" name="TextBox 108"/>
          <p:cNvSpPr txBox="1">
            <a:spLocks noChangeArrowheads="1"/>
          </p:cNvSpPr>
          <p:nvPr/>
        </p:nvSpPr>
        <p:spPr bwMode="auto">
          <a:xfrm>
            <a:off x="6969125" y="2994025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5</a:t>
            </a:r>
            <a:endParaRPr lang="ru-RU" sz="2400" b="1"/>
          </a:p>
        </p:txBody>
      </p:sp>
      <p:sp>
        <p:nvSpPr>
          <p:cNvPr id="10345" name="TextBox 109"/>
          <p:cNvSpPr txBox="1">
            <a:spLocks noChangeArrowheads="1"/>
          </p:cNvSpPr>
          <p:nvPr/>
        </p:nvSpPr>
        <p:spPr bwMode="auto">
          <a:xfrm>
            <a:off x="6969125" y="342265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6</a:t>
            </a:r>
            <a:endParaRPr lang="ru-RU" sz="2400" b="1"/>
          </a:p>
        </p:txBody>
      </p:sp>
      <p:sp>
        <p:nvSpPr>
          <p:cNvPr id="10346" name="TextBox 110"/>
          <p:cNvSpPr txBox="1">
            <a:spLocks noChangeArrowheads="1"/>
          </p:cNvSpPr>
          <p:nvPr/>
        </p:nvSpPr>
        <p:spPr bwMode="auto">
          <a:xfrm>
            <a:off x="6969125" y="3851275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7</a:t>
            </a:r>
            <a:endParaRPr lang="ru-RU" sz="2400" b="1"/>
          </a:p>
        </p:txBody>
      </p:sp>
      <p:sp>
        <p:nvSpPr>
          <p:cNvPr id="10347" name="TextBox 111"/>
          <p:cNvSpPr txBox="1">
            <a:spLocks noChangeArrowheads="1"/>
          </p:cNvSpPr>
          <p:nvPr/>
        </p:nvSpPr>
        <p:spPr bwMode="auto">
          <a:xfrm>
            <a:off x="6969125" y="42799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8</a:t>
            </a:r>
            <a:endParaRPr lang="ru-RU" sz="2400" b="1"/>
          </a:p>
        </p:txBody>
      </p:sp>
      <p:sp>
        <p:nvSpPr>
          <p:cNvPr id="10348" name="TextBox 112"/>
          <p:cNvSpPr txBox="1">
            <a:spLocks noChangeArrowheads="1"/>
          </p:cNvSpPr>
          <p:nvPr/>
        </p:nvSpPr>
        <p:spPr bwMode="auto">
          <a:xfrm>
            <a:off x="6969125" y="4708525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9</a:t>
            </a:r>
            <a:endParaRPr lang="ru-RU" sz="2400" b="1"/>
          </a:p>
        </p:txBody>
      </p:sp>
      <p:sp>
        <p:nvSpPr>
          <p:cNvPr id="10349" name="TextBox 113"/>
          <p:cNvSpPr txBox="1">
            <a:spLocks noChangeArrowheads="1"/>
          </p:cNvSpPr>
          <p:nvPr/>
        </p:nvSpPr>
        <p:spPr bwMode="auto">
          <a:xfrm>
            <a:off x="6969125" y="513715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0</a:t>
            </a:r>
            <a:endParaRPr lang="ru-RU" sz="2400" b="1"/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4683125" y="1636713"/>
            <a:ext cx="1741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10 + </a:t>
            </a:r>
            <a:r>
              <a:rPr lang="ru-RU" sz="2400" b="1"/>
              <a:t>2</a:t>
            </a:r>
            <a:r>
              <a:rPr lang="en-US" sz="2400" b="1"/>
              <a:t> = 1</a:t>
            </a:r>
            <a:r>
              <a:rPr lang="ru-RU" sz="2400" b="1"/>
              <a:t>2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4683125" y="2136775"/>
            <a:ext cx="174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10 + </a:t>
            </a:r>
            <a:r>
              <a:rPr lang="ru-RU" sz="2400" b="1"/>
              <a:t>3</a:t>
            </a:r>
            <a:r>
              <a:rPr lang="en-US" sz="2400" b="1"/>
              <a:t> = 1</a:t>
            </a:r>
            <a:r>
              <a:rPr lang="ru-RU" sz="2400" b="1"/>
              <a:t>3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4683125" y="2565400"/>
            <a:ext cx="174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10 + </a:t>
            </a:r>
            <a:r>
              <a:rPr lang="ru-RU" sz="2400" b="1"/>
              <a:t>4</a:t>
            </a:r>
            <a:r>
              <a:rPr lang="en-US" sz="2400" b="1"/>
              <a:t> = 1</a:t>
            </a:r>
            <a:r>
              <a:rPr lang="ru-RU" sz="2400" b="1"/>
              <a:t>4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4683125" y="2994025"/>
            <a:ext cx="174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10 + </a:t>
            </a:r>
            <a:r>
              <a:rPr lang="ru-RU" sz="2400" b="1"/>
              <a:t>5</a:t>
            </a:r>
            <a:r>
              <a:rPr lang="en-US" sz="2400" b="1"/>
              <a:t> = 1</a:t>
            </a:r>
            <a:r>
              <a:rPr lang="ru-RU" sz="2400" b="1"/>
              <a:t>5</a:t>
            </a: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4683125" y="3422650"/>
            <a:ext cx="174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10 + </a:t>
            </a:r>
            <a:r>
              <a:rPr lang="ru-RU" sz="2400" b="1"/>
              <a:t>6</a:t>
            </a:r>
            <a:r>
              <a:rPr lang="en-US" sz="2400" b="1"/>
              <a:t> = 1</a:t>
            </a:r>
            <a:r>
              <a:rPr lang="ru-RU" sz="2400" b="1"/>
              <a:t>6</a:t>
            </a: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4683125" y="3851275"/>
            <a:ext cx="174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10 + </a:t>
            </a:r>
            <a:r>
              <a:rPr lang="ru-RU" sz="2400" b="1"/>
              <a:t>7</a:t>
            </a:r>
            <a:r>
              <a:rPr lang="en-US" sz="2400" b="1"/>
              <a:t> = 1</a:t>
            </a:r>
            <a:r>
              <a:rPr lang="ru-RU" sz="2400" b="1"/>
              <a:t>7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4683125" y="4279900"/>
            <a:ext cx="174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10 + </a:t>
            </a:r>
            <a:r>
              <a:rPr lang="ru-RU" sz="2400" b="1"/>
              <a:t>8</a:t>
            </a:r>
            <a:r>
              <a:rPr lang="en-US" sz="2400" b="1"/>
              <a:t> = 1</a:t>
            </a:r>
            <a:r>
              <a:rPr lang="ru-RU" sz="2400" b="1"/>
              <a:t>8</a:t>
            </a: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4683125" y="4708525"/>
            <a:ext cx="174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10 + </a:t>
            </a:r>
            <a:r>
              <a:rPr lang="ru-RU" sz="2400" b="1"/>
              <a:t>9</a:t>
            </a:r>
            <a:r>
              <a:rPr lang="en-US" sz="2400" b="1"/>
              <a:t> = 1</a:t>
            </a:r>
            <a:r>
              <a:rPr lang="ru-RU" sz="2400" b="1"/>
              <a:t>9</a:t>
            </a: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4683125" y="5137150"/>
            <a:ext cx="1912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10 + 1</a:t>
            </a:r>
            <a:r>
              <a:rPr lang="ru-RU" sz="2400" b="1"/>
              <a:t>0</a:t>
            </a:r>
            <a:r>
              <a:rPr lang="en-US" sz="2400" b="1"/>
              <a:t> = </a:t>
            </a:r>
            <a:r>
              <a:rPr lang="ru-RU" sz="2400" b="1"/>
              <a:t>20</a:t>
            </a: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7469188" y="1636713"/>
            <a:ext cx="214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две</a:t>
            </a:r>
            <a:r>
              <a:rPr lang="ru-RU" sz="2400" b="1">
                <a:solidFill>
                  <a:srgbClr val="FF0000"/>
                </a:solidFill>
              </a:rPr>
              <a:t>на</a:t>
            </a:r>
            <a:r>
              <a:rPr lang="ru-RU" sz="2400" b="1"/>
              <a:t>дцать</a:t>
            </a: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7469188" y="2065338"/>
            <a:ext cx="1970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три</a:t>
            </a:r>
            <a:r>
              <a:rPr lang="ru-RU" sz="2400" b="1">
                <a:solidFill>
                  <a:srgbClr val="FF0000"/>
                </a:solidFill>
              </a:rPr>
              <a:t>на</a:t>
            </a:r>
            <a:r>
              <a:rPr lang="ru-RU" sz="2400" b="1"/>
              <a:t>дцать</a:t>
            </a: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7469188" y="2493963"/>
            <a:ext cx="2389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четыр</a:t>
            </a:r>
            <a:r>
              <a:rPr lang="ru-RU" sz="2400" b="1">
                <a:solidFill>
                  <a:srgbClr val="FF0000"/>
                </a:solidFill>
              </a:rPr>
              <a:t>на</a:t>
            </a:r>
            <a:r>
              <a:rPr lang="ru-RU" sz="2400" b="1"/>
              <a:t>дцать</a:t>
            </a:r>
          </a:p>
        </p:txBody>
      </p: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7469188" y="2922588"/>
            <a:ext cx="1957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пят</a:t>
            </a:r>
            <a:r>
              <a:rPr lang="ru-RU" sz="2400" b="1">
                <a:solidFill>
                  <a:srgbClr val="FF0000"/>
                </a:solidFill>
              </a:rPr>
              <a:t>на</a:t>
            </a:r>
            <a:r>
              <a:rPr lang="ru-RU" sz="2400" b="1"/>
              <a:t>дцать</a:t>
            </a: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7469188" y="3422650"/>
            <a:ext cx="2187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шест</a:t>
            </a:r>
            <a:r>
              <a:rPr lang="ru-RU" sz="2400" b="1">
                <a:solidFill>
                  <a:srgbClr val="FF0000"/>
                </a:solidFill>
              </a:rPr>
              <a:t>на</a:t>
            </a:r>
            <a:r>
              <a:rPr lang="ru-RU" sz="2400" b="1"/>
              <a:t>дцать</a:t>
            </a:r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7469188" y="3851275"/>
            <a:ext cx="2008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сем</a:t>
            </a:r>
            <a:r>
              <a:rPr lang="ru-RU" sz="2400" b="1">
                <a:solidFill>
                  <a:srgbClr val="FF0000"/>
                </a:solidFill>
              </a:rPr>
              <a:t>на</a:t>
            </a:r>
            <a:r>
              <a:rPr lang="ru-RU" sz="2400" b="1"/>
              <a:t>дцать</a:t>
            </a: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7469188" y="4708525"/>
            <a:ext cx="2324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девят</a:t>
            </a:r>
            <a:r>
              <a:rPr lang="ru-RU" sz="2400" b="1">
                <a:solidFill>
                  <a:srgbClr val="FF0000"/>
                </a:solidFill>
              </a:rPr>
              <a:t>на</a:t>
            </a:r>
            <a:r>
              <a:rPr lang="ru-RU" sz="2400" b="1"/>
              <a:t>дцать</a:t>
            </a: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7469188" y="5137150"/>
            <a:ext cx="1636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два</a:t>
            </a:r>
            <a:r>
              <a:rPr lang="ru-RU" sz="2400" b="1"/>
              <a:t>дцать</a:t>
            </a:r>
          </a:p>
        </p:txBody>
      </p:sp>
      <p:sp>
        <p:nvSpPr>
          <p:cNvPr id="10367" name="TextBox 131"/>
          <p:cNvSpPr txBox="1">
            <a:spLocks noChangeArrowheads="1"/>
          </p:cNvSpPr>
          <p:nvPr/>
        </p:nvSpPr>
        <p:spPr bwMode="auto">
          <a:xfrm>
            <a:off x="7969250" y="708025"/>
            <a:ext cx="1136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читаю</a:t>
            </a:r>
          </a:p>
        </p:txBody>
      </p:sp>
      <p:sp>
        <p:nvSpPr>
          <p:cNvPr id="10368" name="TextBox 132"/>
          <p:cNvSpPr txBox="1">
            <a:spLocks noChangeArrowheads="1"/>
          </p:cNvSpPr>
          <p:nvPr/>
        </p:nvSpPr>
        <p:spPr bwMode="auto">
          <a:xfrm>
            <a:off x="5040313" y="708025"/>
            <a:ext cx="987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пишу</a:t>
            </a:r>
          </a:p>
        </p:txBody>
      </p:sp>
      <p:pic>
        <p:nvPicPr>
          <p:cNvPr id="134" name="Рисунок 19" descr="http://www.clker.com/cliparts/3/7/5/6/11949861182029597463an_apple_01.svg.med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00" y="2136775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6" name="Прямая соединительная линия 135"/>
          <p:cNvCxnSpPr>
            <a:cxnSpLocks noChangeShapeType="1"/>
          </p:cNvCxnSpPr>
          <p:nvPr/>
        </p:nvCxnSpPr>
        <p:spPr bwMode="auto">
          <a:xfrm>
            <a:off x="325438" y="4637088"/>
            <a:ext cx="1857375" cy="1587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43" name="Прямая соединительная линия 142"/>
          <p:cNvCxnSpPr>
            <a:cxnSpLocks noChangeShapeType="1"/>
          </p:cNvCxnSpPr>
          <p:nvPr/>
        </p:nvCxnSpPr>
        <p:spPr bwMode="auto">
          <a:xfrm rot="16200000" flipH="1">
            <a:off x="915988" y="3403600"/>
            <a:ext cx="1582737" cy="906463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47" name="Прямая соединительная линия 146"/>
          <p:cNvCxnSpPr>
            <a:cxnSpLocks noChangeShapeType="1"/>
          </p:cNvCxnSpPr>
          <p:nvPr/>
        </p:nvCxnSpPr>
        <p:spPr bwMode="auto">
          <a:xfrm rot="16200000" flipH="1">
            <a:off x="3094831" y="3367882"/>
            <a:ext cx="1582737" cy="97790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50" name="Прямая соединительная линия 149"/>
          <p:cNvCxnSpPr>
            <a:cxnSpLocks noChangeShapeType="1"/>
          </p:cNvCxnSpPr>
          <p:nvPr/>
        </p:nvCxnSpPr>
        <p:spPr bwMode="auto">
          <a:xfrm>
            <a:off x="2397125" y="4637088"/>
            <a:ext cx="1978025" cy="11112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54" name="Прямая соединительная линия 153"/>
          <p:cNvCxnSpPr>
            <a:cxnSpLocks noChangeShapeType="1"/>
          </p:cNvCxnSpPr>
          <p:nvPr/>
        </p:nvCxnSpPr>
        <p:spPr bwMode="auto">
          <a:xfrm rot="5400000" flipH="1" flipV="1">
            <a:off x="3969" y="3386932"/>
            <a:ext cx="1571625" cy="928687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156" name="Прямая соединительная линия 155"/>
          <p:cNvCxnSpPr>
            <a:cxnSpLocks noChangeShapeType="1"/>
          </p:cNvCxnSpPr>
          <p:nvPr/>
        </p:nvCxnSpPr>
        <p:spPr bwMode="auto">
          <a:xfrm rot="5400000" flipH="1" flipV="1">
            <a:off x="2111375" y="3351213"/>
            <a:ext cx="1571625" cy="1000125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</p:cxnSp>
      <p:sp>
        <p:nvSpPr>
          <p:cNvPr id="10376" name="Управляющая кнопка: возврат 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326563" y="6851650"/>
            <a:ext cx="357187" cy="357188"/>
          </a:xfrm>
          <a:prstGeom prst="actionButtonReturn">
            <a:avLst/>
          </a:prstGeom>
          <a:solidFill>
            <a:srgbClr val="6666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4448E-6 1.09244E-6 L 2.54448E-6 0.30484 " pathEditMode="relative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7925E-7 1.09244E-6 L -0.0285 0.29538 " pathEditMode="relative" ptsTypes="AA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8863E-6 1.09244E-6 L -0.04283 0.29538 " pathEditMode="relative" ptsTypes="AA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849E-7 1.2605E-6 L -0.00724 0.34307 " pathEditMode="relative" ptsTypes="AA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0277E-6 -8.7395E-6 L 0.04283 0.30504 " pathEditMode="relative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046E-6 -3.61345E-6 L 0.02897 0.2888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6319E-7 -3.61345E-6 L 0.01512 0.2888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4448E-6 1.34454E-6 L 0.03574 0.28593 " pathEditMode="relative" ptsTypes="AA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8459E-6 1.51261E-6 L 0.02913 0.2789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3311E-6 1.34454E-6 L -0.03574 0.24769 " pathEditMode="relative" ptsTypes="AA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9967E-6 1.17647E-6 L 0.05006 0.3145 " pathEditMode="relative" ptsTypes="AA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774E-7 1.0084E-6 L 0.04283 0.28572 " pathEditMode="relative" ptsTypes="AA">
                                      <p:cBhvr>
                                        <p:cTn id="6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826E-6 1.09244E-6 L 0.05007 0.30484 " pathEditMode="relative" ptsTypes="AA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832E-6 2.60504E-6 L 0.05952 0.31743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1071E-6 1.17647E-6 L 0.03575 0.28593 " pathEditMode="relative" ptsTypes="AA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584E-6 3.94958E-6 L 0.03779 0.29811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726E-6 1.34454E-6 L 0.05007 0.33362 " pathEditMode="relative" ptsTypes="AA">
                                      <p:cBhvr>
                                        <p:cTn id="1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849E-7 1.34454E-6 L 0.11431 0.29538 " pathEditMode="relative" ptsTypes="AA">
                                      <p:cBhvr>
                                        <p:cTn id="1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273 L 0.12297 0.2792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821E-6 -4.70588E-6 L 0.06614 0.23131 " pathEditMode="relative" rAng="0" ptsTypes="AA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2" grpId="0"/>
      <p:bldP spid="10330" grpId="0"/>
      <p:bldP spid="10331" grpId="0"/>
      <p:bldP spid="10332" grpId="0"/>
      <p:bldP spid="10333" grpId="0"/>
      <p:bldP spid="10334" grpId="0"/>
      <p:bldP spid="10335" grpId="0"/>
      <p:bldP spid="10336" grpId="0"/>
      <p:bldP spid="10337" grpId="0"/>
      <p:bldP spid="10338" grpId="0"/>
      <p:bldP spid="10339" grpId="0"/>
      <p:bldP spid="10340" grpId="0"/>
      <p:bldP spid="10341" grpId="0"/>
      <p:bldP spid="10342" grpId="0"/>
      <p:bldP spid="10343" grpId="0"/>
      <p:bldP spid="10344" grpId="0"/>
      <p:bldP spid="10345" grpId="0"/>
      <p:bldP spid="10346" grpId="0"/>
      <p:bldP spid="10347" grpId="0"/>
      <p:bldP spid="10348" grpId="0"/>
      <p:bldP spid="10349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512</Words>
  <PresentationFormat>Произвольный</PresentationFormat>
  <Paragraphs>304</Paragraphs>
  <Slides>16</Slides>
  <Notes>2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MS Gothic</vt:lpstr>
      <vt:lpstr>Times New Roman</vt:lpstr>
      <vt:lpstr>Arial Unicode MS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Сравни</vt:lpstr>
      <vt:lpstr>Слайд 11</vt:lpstr>
      <vt:lpstr>Заполни пропуски</vt:lpstr>
      <vt:lpstr>Свари кашу</vt:lpstr>
      <vt:lpstr>Слайд 14</vt:lpstr>
      <vt:lpstr>Слайд 15</vt:lpstr>
      <vt:lpstr>Ресурсы интернет: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268</cp:revision>
  <cp:lastPrinted>1601-01-01T00:00:00Z</cp:lastPrinted>
  <dcterms:created xsi:type="dcterms:W3CDTF">2010-10-27T17:37:53Z</dcterms:created>
  <dcterms:modified xsi:type="dcterms:W3CDTF">2011-04-11T18:02:13Z</dcterms:modified>
</cp:coreProperties>
</file>