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70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6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DD1-A831-4DCF-A218-A5D3B94F9AB6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59;&#1095;&#1080;&#1090;&#1077;&#1083;&#1100;&#1089;&#1082;&#1072;&#1103;\&#1046;&#1054;&#1053;&#1050;&#1048;&#1053;&#1040;%20&#1055;&#1048;&#1057;&#1040;&#1053;&#1048;&#1053;&#1040;\&#1086;&#1090;&#1082;&#1088;&#1099;&#1090;&#1099;&#1081;%20&#1091;&#1088;&#1086;&#1082;\theme_song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indbook.ru/file/473.jpg" TargetMode="External"/><Relationship Id="rId13" Type="http://schemas.openxmlformats.org/officeDocument/2006/relationships/hyperlink" Target="http://community.livejournal.com/chtoby_pomnili/292698.html" TargetMode="External"/><Relationship Id="rId3" Type="http://schemas.openxmlformats.org/officeDocument/2006/relationships/hyperlink" Target="http://www.kmrz.ru/catimg/35/353954.jpg" TargetMode="External"/><Relationship Id="rId7" Type="http://schemas.openxmlformats.org/officeDocument/2006/relationships/hyperlink" Target="http://pitermediaport.narod.ru/images/sound/mult/Emerald_city/Emerald_city.jpg" TargetMode="External"/><Relationship Id="rId12" Type="http://schemas.openxmlformats.org/officeDocument/2006/relationships/hyperlink" Target="http://i.allday.ru/uploads/posts/thumbs/1212313810_vig_07.jpg" TargetMode="External"/><Relationship Id="rId2" Type="http://schemas.openxmlformats.org/officeDocument/2006/relationships/hyperlink" Target="http://img.labirint.ru/images/comments_pic/0937/01lab1vkh12527016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aevedcheskiy.narod.ru/img/fit_g_b.jpg" TargetMode="External"/><Relationship Id="rId11" Type="http://schemas.openxmlformats.org/officeDocument/2006/relationships/hyperlink" Target="http://img-fotki.yandex.ru/get/28/val353535.5/0_11cfc_a68a1d49_XL" TargetMode="External"/><Relationship Id="rId5" Type="http://schemas.openxmlformats.org/officeDocument/2006/relationships/hyperlink" Target="http://epizodsspace.no-ip.org/bibl/fant/volkov-a/tayna/2010/obl.jpg" TargetMode="External"/><Relationship Id="rId15" Type="http://schemas.openxmlformats.org/officeDocument/2006/relationships/hyperlink" Target="http://festival.1september.ru/articles/538648" TargetMode="External"/><Relationship Id="rId10" Type="http://schemas.openxmlformats.org/officeDocument/2006/relationships/hyperlink" Target="http://img0.liveinternet.ru/images/attach/c/0/63/207/63207368_1282807674_12.jpg" TargetMode="External"/><Relationship Id="rId4" Type="http://schemas.openxmlformats.org/officeDocument/2006/relationships/hyperlink" Target="http://www.ircenter.ru/files/products/pics/60082/fullsize/28494.jpg" TargetMode="External"/><Relationship Id="rId9" Type="http://schemas.openxmlformats.org/officeDocument/2006/relationships/hyperlink" Target="http://www.ljplus.ru/img/r/e/remochka/Vladimirskij_Volshebnik-Izumrudnogo-goroda1.jpg" TargetMode="External"/><Relationship Id="rId14" Type="http://schemas.openxmlformats.org/officeDocument/2006/relationships/hyperlink" Target="http://nsc.1september.ru/article.php?ID=20030410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715304" cy="19574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572428" cy="4000528"/>
          </a:xfrm>
        </p:spPr>
        <p:txBody>
          <a:bodyPr>
            <a:normAutofit fontScale="40000" lnSpcReduction="20000"/>
          </a:bodyPr>
          <a:lstStyle/>
          <a:p>
            <a:r>
              <a:rPr lang="ru-RU" sz="11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«Путешествие в волшебную страну» по книге А.М. Волкова «Волшебник Изумрудного города». </a:t>
            </a:r>
          </a:p>
          <a:p>
            <a:endParaRPr lang="ru-RU" dirty="0"/>
          </a:p>
        </p:txBody>
      </p:sp>
      <p:pic>
        <p:nvPicPr>
          <p:cNvPr id="5122" name="Picture 2" descr="H:\Documents and Settings\Aida\Рабочий стол\ТЕКСТУРЫ и фоны, клипарты\96fcfcd110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149">
            <a:off x="7560135" y="157960"/>
            <a:ext cx="1244927" cy="108164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5310" y="1866888"/>
            <a:ext cx="77867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57290" y="428604"/>
            <a:ext cx="600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</a:rPr>
              <a:t>Урок – игра </a:t>
            </a:r>
            <a:endParaRPr kumimoji="0" lang="ru-RU" sz="4800" b="0" i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500702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Составлена  учителем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начальных классов</a:t>
            </a:r>
          </a:p>
          <a:p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Старадубовой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Г.В.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9124" y="142852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1959 году книга выходит с цветными рисунками художника Леонида Владимирского. Образы героев, созданные Владимирским, стали наиболее популярными, художник оформил все шесть книг сказочного цикла.</a:t>
            </a:r>
            <a:endParaRPr lang="ru-RU" sz="2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Picture 2" descr="K:\Учительская\ЖОНКИНА ПИСАНИНА\151545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3113192" cy="3286146"/>
          </a:xfrm>
          <a:prstGeom prst="rect">
            <a:avLst/>
          </a:prstGeom>
          <a:noFill/>
        </p:spPr>
      </p:pic>
      <p:pic>
        <p:nvPicPr>
          <p:cNvPr id="3" name="Picture 3" descr="K:\Учительская\ЖОНКИНА ПИСАНИНА\151545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0662"/>
            <a:ext cx="3357586" cy="4437338"/>
          </a:xfrm>
          <a:prstGeom prst="rect">
            <a:avLst/>
          </a:prstGeom>
          <a:noFill/>
        </p:spPr>
      </p:pic>
      <p:pic>
        <p:nvPicPr>
          <p:cNvPr id="4" name="Picture 4" descr="K:\Учительская\ЖОНКИНА ПИСАНИНА\Vladimirskij_Volshebnik-Izumrudnogo-gorod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290"/>
            <a:ext cx="4429156" cy="6382170"/>
          </a:xfrm>
          <a:prstGeom prst="rect">
            <a:avLst/>
          </a:prstGeom>
          <a:noFill/>
        </p:spPr>
      </p:pic>
      <p:pic>
        <p:nvPicPr>
          <p:cNvPr id="25605" name="Picture 5" descr="K:\Учительская\ЖОНКИНА ПИСАНИНА\0_11cfc_a68a1d49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00042"/>
            <a:ext cx="4572032" cy="5959407"/>
          </a:xfrm>
          <a:prstGeom prst="rect">
            <a:avLst/>
          </a:prstGeom>
          <a:noFill/>
        </p:spPr>
      </p:pic>
      <p:pic>
        <p:nvPicPr>
          <p:cNvPr id="25606" name="Picture 6" descr="K:\Учительская\ЖОНКИНА ПИСАНИНА\1212313810_vig_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28604"/>
            <a:ext cx="6167464" cy="5698736"/>
          </a:xfrm>
          <a:prstGeom prst="rect">
            <a:avLst/>
          </a:prstGeom>
          <a:noFill/>
        </p:spPr>
      </p:pic>
      <p:pic>
        <p:nvPicPr>
          <p:cNvPr id="25607" name="Picture 7" descr="K:\Учительская\ЖОНКИНА ПИСАНИНА\63207368_1282807674_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285860"/>
            <a:ext cx="6516215" cy="49387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:\Учительская\ЖОНКИНА ПИСАНИНА\25-karta-l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968" y="714356"/>
            <a:ext cx="8140032" cy="5857916"/>
          </a:xfrm>
          <a:prstGeom prst="rect">
            <a:avLst/>
          </a:prstGeom>
          <a:noFill/>
        </p:spPr>
      </p:pic>
      <p:pic>
        <p:nvPicPr>
          <p:cNvPr id="4" name="theme_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757242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hlinkClick r:id="rId2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Интернет источники: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http://img.labirint.ru/images/comments_pic/0937/01lab1vkh1252701613.jpg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обложка книги «Желтый туман»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http://www.kmrz.ru/catimg/35/353954.jpg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обложка книги «Огненный бог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Марранов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http://www.ircenter.ru/files/products/pics/60082/fullsize/28494.jpg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«Семь подземных королей»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http://epizodsspace.no-ip.org/bibl/fant/volkov-a/tayna/2010/obl.jpg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«Тайна заброшенного замка»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http://kraevedcheskiy.narod.ru/img/fit_g_b.jpg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Каменогорска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http://pitermediaport.narod.ru/images/sound/mult/Emerald_city/Emerald_city.jpg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кадр из мультфильма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http://kindbook.ru/file/473.jpg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Урфин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Джюс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его деревянные солдаты»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Илюстрации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Влаимирского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http://www.ljplus.ru/img/r/e/remochka/Vladimirskij_Volshebnik-Izumrudnogo-goroda1.jpg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http://img0.liveinternet.ru/images/attach/c/0/63/207/63207368_1282807674_12.jpg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гингема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http://img-fotki.yandex.ru/get/28/val353535.5/0_11cfc_a68a1d49_XL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дровосек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http://i.allday.ru/uploads/posts/thumbs/1212313810_vig_07.jpg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страшила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Использованы материалы: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Турнир знатоков сказки А.М. Волкова «Волшебник Изумрудного города»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 Галушко Н.В., ведущий методист  ЦГДБ г. Большой Камень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http://community.livejournal.com/chtoby_pomnili/292698.html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биография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Материалы издательского дома «Первое сентября»: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http://nsc.1september.ru/article.php?ID=200304106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Уроки внеклассного чтения Татьяна Молчанова     учитель средней школы № 19, г. Старый Оскол, Белгородская обл.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http://festival.1september.ru/articles/538648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 А.Волков. Волшебник Изумрудного города (4-й класс)   Пашкина Ольга Филипповна, учитель начальных классов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Учительская\ЖОНКИНА ПИСАНИНА\6479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011515" cy="4857784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14414" y="1000108"/>
            <a:ext cx="392909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 В своей сказке я старался показать, что самое  лучшее, самое дорогое на свете - это дружба и взаимная выручка.»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                                               А. Волков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Учительская\ЖОНКИНА ПИСАНИНА\Волков\220px-Volkov_s_knig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2959294" cy="3927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16" y="2071678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Александр Волков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643446"/>
            <a:ext cx="5131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(1891 – 1977)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500570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Родился 14 июля 1891 года в городе Усть-Каменогорск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(Казахстан) в семье военного фельдфебеля и портнихи.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3" name="Picture 1" descr="K:\Учительская\ЖОНКИНА ПИСАНИНА\fit_g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6286544" cy="3999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857232"/>
            <a:ext cx="45005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Читать научился в трехлетнем возрасте. В начальном училище учился на «отлично», переходя из класса в класс только с наградами. В 6 лет Волкова приняли сразу во второй класс городского училища, и в 12 лет он закончил его лучшим учеником.</a:t>
            </a:r>
          </a:p>
          <a:p>
            <a:endParaRPr lang="ru-RU" dirty="0"/>
          </a:p>
        </p:txBody>
      </p:sp>
      <p:pic>
        <p:nvPicPr>
          <p:cNvPr id="7169" name="Picture 1" descr="K:\Учительская\ЖОНКИНА ПИСАНИНА\151545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81376"/>
            <a:ext cx="2428892" cy="3604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4286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16 лет Волков становится воспитанником Томского учительского института.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K:\Учительская\ЖОНКИНА ПИСАНИНА\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2286016" cy="3592311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K:\Учительская\ЖОНКИНА ПИСАНИНА\370px-Учительский_инстит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995" y="3714752"/>
            <a:ext cx="5803047" cy="2744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Учительская\ЖОНКИНА ПИСАНИНА\250px-L_frank_ba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3000396" cy="43089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214950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Френк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Лиман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Баум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K:\Учительская\ЖОНКИНА ПИСАНИНА\220px-Wizard_title_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214710" cy="4471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1357290" y="1071546"/>
          <a:ext cx="3143272" cy="378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Точечный рисунок" r:id="rId3" imgW="1619476" imgH="2000000" progId="PBrush">
                  <p:embed/>
                </p:oleObj>
              </mc:Choice>
              <mc:Fallback>
                <p:oleObj name="Точечный рисунок" r:id="rId3" imgW="1619476" imgH="2000000" progId="PBrus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071546"/>
                        <a:ext cx="3143272" cy="3789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7"/>
          <p:cNvGraphicFramePr>
            <a:graphicFrameLocks noChangeAspect="1"/>
          </p:cNvGraphicFramePr>
          <p:nvPr/>
        </p:nvGraphicFramePr>
        <p:xfrm>
          <a:off x="5500694" y="928670"/>
          <a:ext cx="3030030" cy="388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Точечный рисунок" r:id="rId5" imgW="1467055" imgH="2000000" progId="PBrush">
                  <p:embed/>
                </p:oleObj>
              </mc:Choice>
              <mc:Fallback>
                <p:oleObj name="Точечный рисунок" r:id="rId5" imgW="1467055" imgH="2000000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928670"/>
                        <a:ext cx="3030030" cy="388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214290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Первое издание книги.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72074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1939 году «Волшебник 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Изумрудного города» вышел в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«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Детиздате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». Иллюстрирован черно-белыми штриховыми рисунками Николая  Радлова.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:\Учительская\ЖОНКИНА ПИСАНИНА\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4714908" cy="6243089"/>
          </a:xfrm>
          <a:prstGeom prst="rect">
            <a:avLst/>
          </a:prstGeom>
          <a:noFill/>
        </p:spPr>
      </p:pic>
      <p:pic>
        <p:nvPicPr>
          <p:cNvPr id="3" name="Picture 5" descr="K:\Учительская\ЖОНКИНА ПИСАНИНА\28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5452"/>
            <a:ext cx="4572032" cy="6418258"/>
          </a:xfrm>
          <a:prstGeom prst="rect">
            <a:avLst/>
          </a:prstGeom>
          <a:noFill/>
        </p:spPr>
      </p:pic>
      <p:pic>
        <p:nvPicPr>
          <p:cNvPr id="4" name="Picture 6" descr="K:\Учительская\ЖОНКИНА ПИСАНИНА\3539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5728"/>
            <a:ext cx="4714908" cy="6191867"/>
          </a:xfrm>
          <a:prstGeom prst="rect">
            <a:avLst/>
          </a:prstGeom>
          <a:noFill/>
        </p:spPr>
      </p:pic>
      <p:pic>
        <p:nvPicPr>
          <p:cNvPr id="5" name="Picture 7" descr="K:\Учительская\ЖОНКИНА ПИСАНИНА\01lab1vkh1252701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14290"/>
            <a:ext cx="4857784" cy="6424135"/>
          </a:xfrm>
          <a:prstGeom prst="rect">
            <a:avLst/>
          </a:prstGeom>
          <a:noFill/>
        </p:spPr>
      </p:pic>
      <p:pic>
        <p:nvPicPr>
          <p:cNvPr id="6" name="Picture 8" descr="K:\Учительская\ЖОНКИНА ПИСАНИНА\ob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14290"/>
            <a:ext cx="4938239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158</TotalTime>
  <Words>335</Words>
  <Application>Microsoft Office PowerPoint</Application>
  <PresentationFormat>Экран (4:3)</PresentationFormat>
  <Paragraphs>42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4-13</vt:lpstr>
      <vt:lpstr>Точечный рисунок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Волков</dc:title>
  <dc:creator>Admin</dc:creator>
  <dc:description>http://aida.ucoz.ru</dc:description>
  <cp:lastModifiedBy>Ученик</cp:lastModifiedBy>
  <cp:revision>30</cp:revision>
  <dcterms:created xsi:type="dcterms:W3CDTF">2011-02-05T16:42:17Z</dcterms:created>
  <dcterms:modified xsi:type="dcterms:W3CDTF">2012-11-23T10:46:25Z</dcterms:modified>
</cp:coreProperties>
</file>