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33FF-9F01-48F5-B2B6-36073F927A5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7947-8AB1-4EAB-BF7D-0ED67FAE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73630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интерактивное пособие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 развитию речи для старших дошкольников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«Милости просим»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27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717032"/>
            <a:ext cx="3384376" cy="192176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Выполнила: Никитина </a:t>
            </a:r>
          </a:p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Вера Александровна,</a:t>
            </a:r>
          </a:p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воспитатель</a:t>
            </a:r>
          </a:p>
          <a:p>
            <a: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МБДОУ детский сад №146</a:t>
            </a:r>
          </a:p>
          <a:p>
            <a:endParaRPr lang="ru-RU" dirty="0"/>
          </a:p>
        </p:txBody>
      </p:sp>
      <p:pic>
        <p:nvPicPr>
          <p:cNvPr id="1029" name="Picture 5" descr="http://nalichniki.com/blog/wp-content/uploads/2013/03/%D0%9C%D1%83%D0%BB%D1%8C%D1%82%D1%84%D0%B8%D0%BB%D1%8C%D0%BC-%D0%94%D0%B2%D0%B0-%D0%B2%D0%B5%D1%81%D0%B5%D0%BB%D1%8B%D1%85-%D0%B3%D1%83%D1%81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36850"/>
            <a:ext cx="3888432" cy="3577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http://s009.radikal.ru/i309/1103/0f/776a52a2f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896544" cy="36724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1052736"/>
            <a:ext cx="4172272" cy="468052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«колыбелька» -произошло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 старого русского слова "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колыбать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", что значит - качать.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«зыбка» - происходит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 слова "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зыбать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", что также значит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«качать».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«люлька».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4581128"/>
            <a:ext cx="4038600" cy="208823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Баю-бай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баю-бай!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Ты, собачка, не лай…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Баю-бай, баю-бай,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Ты, собачка, не лай,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Белолапа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не скули,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Мою Таню не буди.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3750568" cy="4525963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Баю-баюшки-баю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Баю-баюшки-баю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ложися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краю.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Придет серенький волчок,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Он ухватит за бочок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 потащит во лесок,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 ракитовый кусток.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 нам, волчок, не ходи,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Нашу Сашу не буди.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Колыбельная песня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6" descr="http://s009.radikal.ru/i307/1012/f2/56feca4b9e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lvvvvvvvvvvl.ilconte.ru/uploads/images/b/b2/b2c/b2c2bcc859582f86a8a7937029457a82e370798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6448425" cy="43338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39952" y="4797152"/>
            <a:ext cx="4038600" cy="1684783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Рано утром вечерком, 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Поздно на рассвете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Баба ехала пешком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ситцевой карете.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3384376" cy="578924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Ехала деревня мимо мужика, </a:t>
            </a:r>
          </a:p>
          <a:p>
            <a:pPr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Вдруг из-под собаки лают ворота. </a:t>
            </a:r>
          </a:p>
          <a:p>
            <a:pPr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Выхватил телегу он из-под кнута</a:t>
            </a:r>
          </a:p>
          <a:p>
            <a:pPr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 давай дубасить ею ворота.</a:t>
            </a:r>
          </a:p>
          <a:p>
            <a:pPr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Крыши испугались, сели на ворон, </a:t>
            </a:r>
          </a:p>
          <a:p>
            <a:pPr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Лошадь погоняет мужика кнутом.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youloveit.ru/uploads/gallery/main/613/masha_bear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5956970" cy="60640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9848"/>
            <a:ext cx="8445624" cy="1368152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Здравствуйте, гости дорогие! Милости прошу!</a:t>
            </a:r>
          </a:p>
        </p:txBody>
      </p:sp>
      <p:pic>
        <p:nvPicPr>
          <p:cNvPr id="5" name="Picture 2" descr="http://www.zastavki.com/pictures/1366x768/2005/Cartoons__002857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84482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Горница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://www.naselo.ru/upload/iblock/de7/%20zxqxtooasoammw%203_1660730822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764704"/>
            <a:ext cx="6185406" cy="4645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img0.liveinternet.ru/images/attach/c/2/70/922/70922784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5868143" cy="49286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3888432" cy="4785395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избе — изба,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избе — труба.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Зашумело в избе,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Загудело в трубе.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Видит пламя народ,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 тушить не идёт. 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645024"/>
            <a:ext cx="3816424" cy="290892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Чтоб в морозы печь топить,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Мы должны их нарубить.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 в сенях или в сарае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Их поленницей сложить.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16632"/>
            <a:ext cx="4248472" cy="326896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Красный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кот 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Дерево грызет, 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Дерево грызет, 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Весело живет. 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 воды попьет, 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Зашипит, умрет. 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Ты его рукой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тронь 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Этот красный кот... </a:t>
            </a:r>
          </a:p>
        </p:txBody>
      </p:sp>
      <p:pic>
        <p:nvPicPr>
          <p:cNvPr id="9218" name="Picture 2" descr="Символ огня у древних славя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84984"/>
            <a:ext cx="2503165" cy="3337553"/>
          </a:xfrm>
          <a:prstGeom prst="rect">
            <a:avLst/>
          </a:prstGeom>
          <a:noFill/>
        </p:spPr>
      </p:pic>
      <p:pic>
        <p:nvPicPr>
          <p:cNvPr id="2" name="Picture 2" descr="http://www.stroysibles.ru/data/wysiwyg/materialy/574682cacb670ed69d084393571b3b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0814"/>
            <a:ext cx="3240360" cy="271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jurta.info/sites/default/files/img_proekty-fonda/pech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6672"/>
            <a:ext cx="3810000" cy="3352801"/>
          </a:xfrm>
          <a:prstGeom prst="rect">
            <a:avLst/>
          </a:prstGeom>
          <a:noFill/>
        </p:spPr>
      </p:pic>
      <p:pic>
        <p:nvPicPr>
          <p:cNvPr id="26630" name="Picture 6" descr="http://www.pharmaec.ru/images/news_31_big_11482978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2592288" cy="2094570"/>
          </a:xfrm>
          <a:prstGeom prst="rect">
            <a:avLst/>
          </a:prstGeom>
          <a:noFill/>
        </p:spPr>
      </p:pic>
      <p:pic>
        <p:nvPicPr>
          <p:cNvPr id="26636" name="Picture 12" descr="http://www.zelenblog.ru/wp-content/uploads/2012/04/images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2600325" cy="1762126"/>
          </a:xfrm>
          <a:prstGeom prst="rect">
            <a:avLst/>
          </a:prstGeom>
          <a:noFill/>
        </p:spPr>
      </p:pic>
      <p:pic>
        <p:nvPicPr>
          <p:cNvPr id="26638" name="Picture 14" descr="http://naseledushapoyot.ru/wp-content/uploads/2012/06/Kosovorot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916832"/>
            <a:ext cx="2074505" cy="1966631"/>
          </a:xfrm>
          <a:prstGeom prst="rect">
            <a:avLst/>
          </a:prstGeom>
          <a:noFill/>
        </p:spPr>
      </p:pic>
      <p:pic>
        <p:nvPicPr>
          <p:cNvPr id="26640" name="Picture 16" descr="http://positime.ru/uploads/2013/04/fungorum-habent-positivum-effectum-illius-feugiat-nul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293096"/>
            <a:ext cx="294032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Печь – всему голова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pechky.ru/wp-content/uploads/2011/07/c226n7g_GT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72816"/>
            <a:ext cx="6264696" cy="4714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744416" cy="223224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Хорошо живёт 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коток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котик – маленький роток.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Дремлет котик на печи,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ждёт с ванилью калачи.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2736304" cy="326895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Кот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печку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пошёл,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Горшок каши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нашёл,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печи калачи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огонь горячи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Пряники пекутся,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Коту в лапки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даются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516216" y="2276872"/>
            <a:ext cx="2627784" cy="3124943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Как </a:t>
            </a:r>
            <a: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 нашего кота</a:t>
            </a:r>
            <a:b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Шубка очень хороша,</a:t>
            </a:r>
            <a:b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у котика усы</a:t>
            </a:r>
            <a:b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Удивительной красы,</a:t>
            </a:r>
            <a:b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Глаза смелые,</a:t>
            </a:r>
            <a:b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55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Зубки белые.</a:t>
            </a:r>
          </a:p>
          <a:p>
            <a:endParaRPr lang="ru-RU" dirty="0"/>
          </a:p>
        </p:txBody>
      </p:sp>
      <p:pic>
        <p:nvPicPr>
          <p:cNvPr id="28674" name="Picture 2" descr="http://audioskazki.net/wp-content/gallery/rus_skazki/poteshki/zapel_petushok/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060848"/>
            <a:ext cx="3888432" cy="439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ейзаж русского леса со стройными березками и густой травой в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bestgif.ru/_ph/51/2/5636009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1999"/>
            <a:ext cx="3429000" cy="6096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Котя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котенька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коток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188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интерактивное пособие по развитию речи для старших дошкольников «Милости просим»  </vt:lpstr>
      <vt:lpstr>Здравствуйте, гости дорогие! Милости прошу!</vt:lpstr>
      <vt:lpstr>Горница</vt:lpstr>
      <vt:lpstr>Слайд 4</vt:lpstr>
      <vt:lpstr>Слайд 5</vt:lpstr>
      <vt:lpstr>Слайд 6</vt:lpstr>
      <vt:lpstr>Печь – всему голова</vt:lpstr>
      <vt:lpstr>Хорошо живёт коток, котик – маленький роток. Дремлет котик на печи, ждёт с ванилью калачи. </vt:lpstr>
      <vt:lpstr>Котя, котенька, коток</vt:lpstr>
      <vt:lpstr>Слайд 10</vt:lpstr>
      <vt:lpstr>Колыбельная песня</vt:lpstr>
      <vt:lpstr>Слайд 12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речи дошкольников с использованием малых фольклорных форм»  «В гости к бабушке Матрёне»   экскурсия в мини-музей «Русская изба» </dc:title>
  <dc:creator>Пользователь</dc:creator>
  <cp:lastModifiedBy>Admin</cp:lastModifiedBy>
  <cp:revision>63</cp:revision>
  <dcterms:created xsi:type="dcterms:W3CDTF">2013-05-22T05:56:45Z</dcterms:created>
  <dcterms:modified xsi:type="dcterms:W3CDTF">2013-11-01T10:58:24Z</dcterms:modified>
</cp:coreProperties>
</file>