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0BCA-23AC-4310-8547-A12EA3508809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397B-CC7B-4642-9700-4774088642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75" y="1357313"/>
            <a:ext cx="7572375" cy="20002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i="1" dirty="0" smtClean="0">
                <a:solidFill>
                  <a:schemeClr val="tx2">
                    <a:satMod val="130000"/>
                  </a:schemeClr>
                </a:solidFill>
              </a:rPr>
              <a:t>Классификация органических веществ.</a:t>
            </a:r>
            <a:endParaRPr lang="ru-RU" sz="54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3" y="4500563"/>
            <a:ext cx="3549650" cy="1651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Органические вещества классифицируют: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 типу углеродной цепи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 функциональной группе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Функциональной</a:t>
            </a:r>
            <a:r>
              <a:rPr lang="ru-RU" dirty="0" smtClean="0"/>
              <a:t>  называется группа атомов, определяющая наиболее характерные свойства  вещества и его принадлежность к определенному классу соединений.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142875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Классификация по типу углеродной цепи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3" name="Содержимое 3" descr="Классиф. орг.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285875"/>
            <a:ext cx="7929562" cy="5572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97763" cy="939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Классификация по функциональной группе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1267" name="Содержимое 6" descr="pic5_2_1.gif"/>
          <p:cNvPicPr>
            <a:picLocks noGrp="1" noChangeAspect="1"/>
          </p:cNvPicPr>
          <p:nvPr>
            <p:ph idx="1"/>
          </p:nvPr>
        </p:nvPicPr>
        <p:blipFill>
          <a:blip r:embed="rId2"/>
          <a:srcRect t="6168" b="8708"/>
          <a:stretch>
            <a:fillRect/>
          </a:stretch>
        </p:blipFill>
        <p:spPr>
          <a:xfrm>
            <a:off x="1285875" y="1285875"/>
            <a:ext cx="7572375" cy="5429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Классифицируйте органические вещества: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28750" y="1714500"/>
            <a:ext cx="5072063" cy="51435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1)  СН</a:t>
            </a:r>
            <a:r>
              <a:rPr lang="ru-RU" baseline="-25000" smtClean="0"/>
              <a:t>3</a:t>
            </a:r>
            <a:r>
              <a:rPr lang="ru-RU" smtClean="0"/>
              <a:t> – СН</a:t>
            </a:r>
            <a:r>
              <a:rPr lang="ru-RU" baseline="-25000" smtClean="0"/>
              <a:t>2</a:t>
            </a:r>
            <a:r>
              <a:rPr lang="ru-RU" smtClean="0"/>
              <a:t> – СН</a:t>
            </a:r>
            <a:r>
              <a:rPr lang="ru-RU" baseline="-25000" smtClean="0"/>
              <a:t>2</a:t>
            </a:r>
            <a:r>
              <a:rPr lang="ru-RU" smtClean="0"/>
              <a:t> – С =О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                          Н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2)  СН</a:t>
            </a:r>
            <a:r>
              <a:rPr lang="ru-RU" baseline="-25000" smtClean="0"/>
              <a:t>2</a:t>
            </a:r>
            <a:r>
              <a:rPr lang="ru-RU" smtClean="0"/>
              <a:t> = СН – С = 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            ОН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3)                  ОН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4)   СН</a:t>
            </a:r>
            <a:r>
              <a:rPr lang="ru-RU" baseline="-25000" smtClean="0"/>
              <a:t>3</a:t>
            </a:r>
            <a:r>
              <a:rPr lang="ru-RU" smtClean="0"/>
              <a:t> – СН – СН</a:t>
            </a:r>
            <a:r>
              <a:rPr lang="ru-RU" baseline="-25000" smtClean="0"/>
              <a:t>2</a:t>
            </a:r>
            <a:r>
              <a:rPr lang="ru-RU" smtClean="0"/>
              <a:t> – СН</a:t>
            </a:r>
            <a:r>
              <a:rPr lang="ru-RU" baseline="-25000" smtClean="0"/>
              <a:t>3</a:t>
            </a:r>
            <a:r>
              <a:rPr lang="ru-RU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СН</a:t>
            </a:r>
            <a:r>
              <a:rPr lang="ru-RU" baseline="-25000" smtClean="0"/>
              <a:t>3</a:t>
            </a:r>
            <a:r>
              <a:rPr lang="ru-RU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5284788" y="2185988"/>
            <a:ext cx="285750" cy="28575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173538" y="3289300"/>
            <a:ext cx="285750" cy="28575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Шестиугольник 8"/>
          <p:cNvSpPr/>
          <p:nvPr/>
        </p:nvSpPr>
        <p:spPr>
          <a:xfrm>
            <a:off x="2428875" y="3929063"/>
            <a:ext cx="928688" cy="714375"/>
          </a:xfrm>
          <a:prstGeom prst="hexagon">
            <a:avLst>
              <a:gd name="adj" fmla="val 31531"/>
              <a:gd name="vf" fmla="val 11547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43188" y="4071938"/>
            <a:ext cx="500062" cy="428625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>
            <a:stCxn id="9" idx="2"/>
          </p:cNvCxnSpPr>
          <p:nvPr/>
        </p:nvCxnSpPr>
        <p:spPr>
          <a:xfrm>
            <a:off x="3357563" y="4286250"/>
            <a:ext cx="214312" cy="158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371850" y="5700713"/>
            <a:ext cx="258763" cy="1587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3315" name="Содержимое 3" descr="Задание КОС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201738"/>
            <a:ext cx="7278687" cy="5227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Классификация органических веществ.</vt:lpstr>
      <vt:lpstr>Органические вещества классифицируют:</vt:lpstr>
      <vt:lpstr>Классификация по типу углеродной цепи</vt:lpstr>
      <vt:lpstr>Классификация по функциональной группе</vt:lpstr>
      <vt:lpstr>Классифицируйте органические вещества: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органических веществ.</dc:title>
  <dc:creator>4</dc:creator>
  <cp:lastModifiedBy>4</cp:lastModifiedBy>
  <cp:revision>1</cp:revision>
  <dcterms:created xsi:type="dcterms:W3CDTF">2013-01-22T07:55:13Z</dcterms:created>
  <dcterms:modified xsi:type="dcterms:W3CDTF">2013-01-22T07:57:19Z</dcterms:modified>
</cp:coreProperties>
</file>