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3" r:id="rId5"/>
    <p:sldId id="259" r:id="rId6"/>
    <p:sldId id="260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D9DD8-5DC8-4858-9D90-99028ECC9102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E0319-AD61-434A-8374-67D19BF965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764704"/>
            <a:ext cx="5252120" cy="352839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Пословица- </a:t>
            </a:r>
            <a:r>
              <a:rPr lang="ru-RU" dirty="0"/>
              <a:t>«это цвет народного ума, самобытной стати; это житейская народная правда, своего рода судебник, никем не </a:t>
            </a:r>
            <a:r>
              <a:rPr lang="ru-RU" dirty="0" smtClean="0"/>
              <a:t>судимый».</a:t>
            </a:r>
            <a:br>
              <a:rPr lang="ru-RU" dirty="0" smtClean="0"/>
            </a:br>
            <a:r>
              <a:rPr lang="ru-RU" dirty="0" smtClean="0"/>
              <a:t>В.И. Даль</a:t>
            </a:r>
            <a:endParaRPr lang="ru-RU" dirty="0"/>
          </a:p>
        </p:txBody>
      </p:sp>
      <p:pic>
        <p:nvPicPr>
          <p:cNvPr id="17410" name="Picture 2" descr="1872. Портрет писателя Владимира Ивановича Дал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3746792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«</a:t>
            </a:r>
            <a:r>
              <a:rPr lang="ru-RU" dirty="0"/>
              <a:t>От пословицы нет взносу», «её обжаловать нельзя», приговор её неотразим… и потому «На пословицу, что на </a:t>
            </a:r>
            <a:r>
              <a:rPr lang="ru-RU" dirty="0" err="1"/>
              <a:t>дурака</a:t>
            </a:r>
            <a:r>
              <a:rPr lang="ru-RU" dirty="0"/>
              <a:t>, и суда нет», «От пословицы не уйдёшь», «Пословица ведется, как изба веником метется» … Кто её сочинил- не ведомо никому; но все её знают и ей покоряются. Это сочинение и достояние общее, как и самая радость и горе, как выстраданная целым поколением опытная мудрость, высказавшаяся таким приговором…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229600" cy="556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68279"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Пословица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Поговорка</a:t>
                      </a:r>
                      <a:endParaRPr lang="ru-RU" dirty="0"/>
                    </a:p>
                  </a:txBody>
                  <a:tcPr/>
                </a:tc>
              </a:tr>
              <a:tr h="94388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отражение народной мудрости;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краткость;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рифмованность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03092"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Малый жанр фольклора, краткое изречение, иносказание с нравоучительным уклоном. Пословица – народная мудрость, переходящая от поколения к поколению и поддерживающая уклад народной жизни, духовный и нравственный облик народа.</a:t>
                      </a:r>
                    </a:p>
                    <a:p>
                      <a:endParaRPr lang="ru-RU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Пословица состоит из 2-х частей. 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первой части сообщается какая-то мысль, во второй части делается вывод.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Широко распространенное образное выражение, метко определяющее какое-либо жизненное явление.</a:t>
                      </a:r>
                    </a:p>
                    <a:p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отличие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поговорки – это отсутствие законченного суждения. Поговорка является лишь частью предложения и представляет собой устоявшуюся фразу или словосочетание. 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поговорок не нравоучение, в отличие от пословицы, а придание яркого окраса предложению.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речи пословица часто становится поговоркой: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Легко </a:t>
            </a:r>
            <a:r>
              <a:rPr lang="ru-RU" dirty="0"/>
              <a:t>чужими руками жар загребать – </a:t>
            </a:r>
            <a:r>
              <a:rPr lang="ru-RU" dirty="0" smtClean="0"/>
              <a:t>пословица. </a:t>
            </a:r>
          </a:p>
          <a:p>
            <a:r>
              <a:rPr lang="ru-RU" dirty="0" smtClean="0"/>
              <a:t>Чужими </a:t>
            </a:r>
            <a:r>
              <a:rPr lang="ru-RU" dirty="0"/>
              <a:t>руками жар загребает </a:t>
            </a:r>
            <a:r>
              <a:rPr lang="ru-RU" dirty="0" smtClean="0"/>
              <a:t>– поговорка.</a:t>
            </a:r>
          </a:p>
          <a:p>
            <a:r>
              <a:rPr lang="ru-RU" dirty="0"/>
              <a:t>Сваливать с больной головы на здоровую – поговорка.</a:t>
            </a:r>
          </a:p>
          <a:p>
            <a:r>
              <a:rPr lang="ru-RU" dirty="0"/>
              <a:t>Сваливать с больной головы на здоровую не накладно – пословица.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88640"/>
            <a:ext cx="4042792" cy="6192687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 Владимир Иванович Даль известен прежде всего как создатель «Толкового словаря живого великорусского языка» – богатейшей сокровищницы русского слова. 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Не менее примечательным трудом Даля является его сборник «Пословицы русского народа», включающий более тридцати тысяч пословиц, поговорок и метких слов.</a:t>
            </a:r>
            <a:endParaRPr lang="ru-RU" dirty="0"/>
          </a:p>
        </p:txBody>
      </p:sp>
      <p:pic>
        <p:nvPicPr>
          <p:cNvPr id="5122" name="Picture 2" descr="https://upload.wikimedia.org/wikipedia/commons/0/01/Dal_Dictionary_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499992" cy="666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Собирать слова и выражения русского народного языка Даль начал с 1819 года. Еще в Морском корпусе он занимался литературой, писал стихи.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Проезжая однажды по Новгородской губернии, он записал заинтересовавшее его слово «замолаживать» («иначе </a:t>
            </a:r>
            <a:r>
              <a:rPr lang="ru-RU" dirty="0" err="1" smtClean="0"/>
              <a:t>пасмурнеть</a:t>
            </a:r>
            <a:r>
              <a:rPr lang="ru-RU" dirty="0" smtClean="0"/>
              <a:t>, клониться к ненастью»). И с тех пор, странствуя по огромным просторам России, Владимир Иванович не расставался со своими записями, пополняя их новыми словами, меткими изречениями, пословицами и поговорками, накопив и обработав к концу жизни двести тысяч слов.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404664"/>
            <a:ext cx="5328592" cy="59046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Вышедшие почти в одно время «Пословицы русского народа» (1862) и «Толковый словарь» (1864) обогатили русскую культуру и литературу.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В предисловии к книге пословиц Даль писал: «Источниками же или запасом для сборника послужили: два или три печатных сборника прошлого века, собрания </a:t>
            </a:r>
            <a:r>
              <a:rPr lang="ru-RU" dirty="0" err="1" smtClean="0"/>
              <a:t>Княжевича</a:t>
            </a:r>
            <a:r>
              <a:rPr lang="ru-RU" dirty="0" smtClean="0"/>
              <a:t>, Снегирева, рукописные листки и тетрадки, сообщенные с разных сторон, и – </a:t>
            </a:r>
            <a:r>
              <a:rPr lang="ru-RU" dirty="0" err="1" smtClean="0"/>
              <a:t>главнейше</a:t>
            </a:r>
            <a:r>
              <a:rPr lang="ru-RU" dirty="0" smtClean="0"/>
              <a:t> – живой русский язык, а более – речь народа»</a:t>
            </a:r>
            <a:endParaRPr lang="ru-RU" dirty="0"/>
          </a:p>
        </p:txBody>
      </p:sp>
      <p:pic>
        <p:nvPicPr>
          <p:cNvPr id="3074" name="Picture 2" descr="http://vnikitskom.com/antique/images/lots/cache/250-2252601_m_600x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3534633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Мозаика.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Без </a:t>
            </a:r>
            <a:r>
              <a:rPr lang="ru-RU" sz="2400" dirty="0"/>
              <a:t>труда не выловишь и рыбку из пруда, а мясо нарастёт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Не </a:t>
            </a:r>
            <a:r>
              <a:rPr lang="ru-RU" sz="2400" dirty="0"/>
              <a:t>плюй в колодец: вылетит – не поймаешь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Были </a:t>
            </a:r>
            <a:r>
              <a:rPr lang="ru-RU" sz="2400" dirty="0"/>
              <a:t>бы кости, а молчание – золото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Баба </a:t>
            </a:r>
            <a:r>
              <a:rPr lang="ru-RU" sz="2400" dirty="0"/>
              <a:t>с возу – и волки сыты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Слово-серебро</a:t>
            </a:r>
            <a:r>
              <a:rPr lang="ru-RU" sz="2400" dirty="0"/>
              <a:t>, тем больше дров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Ум </a:t>
            </a:r>
            <a:r>
              <a:rPr lang="ru-RU" sz="2400" dirty="0"/>
              <a:t>– хорошо, а два сапога – пара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Чем </a:t>
            </a:r>
            <a:r>
              <a:rPr lang="ru-RU" sz="2400" dirty="0"/>
              <a:t>дальше в лес, тем толще партизаны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Лес </a:t>
            </a:r>
            <a:r>
              <a:rPr lang="ru-RU" sz="2400" dirty="0"/>
              <a:t>рубят – кобыле легче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У </a:t>
            </a:r>
            <a:r>
              <a:rPr lang="ru-RU" sz="2400" dirty="0"/>
              <a:t>семи нянек вилами по воде </a:t>
            </a:r>
            <a:r>
              <a:rPr lang="ru-RU" sz="2400" dirty="0" smtClean="0"/>
              <a:t>писано.</a:t>
            </a:r>
          </a:p>
          <a:p>
            <a:pPr>
              <a:buNone/>
            </a:pPr>
            <a:r>
              <a:rPr lang="ru-RU" sz="2400" dirty="0" smtClean="0"/>
              <a:t>Слово </a:t>
            </a:r>
            <a:r>
              <a:rPr lang="ru-RU" sz="2400" dirty="0"/>
              <a:t>не воробей, пригодится воды напиться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Щепки </a:t>
            </a:r>
            <a:r>
              <a:rPr lang="ru-RU" sz="2400" dirty="0"/>
              <a:t>летят, и овцы целы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Дитя </a:t>
            </a:r>
            <a:r>
              <a:rPr lang="ru-RU" sz="2400" dirty="0"/>
              <a:t>без глаза, а две головы лучше.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10202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Какая пословица говорит о том, что любая травма заживет до определенного события?</a:t>
            </a:r>
          </a:p>
          <a:p>
            <a:pPr algn="just"/>
            <a:r>
              <a:rPr lang="ru-RU" i="1" dirty="0" smtClean="0"/>
              <a:t>До свадьбы заживет.</a:t>
            </a:r>
          </a:p>
          <a:p>
            <a:pPr algn="just"/>
            <a:r>
              <a:rPr lang="ru-RU" dirty="0" smtClean="0"/>
              <a:t>Какая </a:t>
            </a:r>
            <a:r>
              <a:rPr lang="ru-RU" dirty="0"/>
              <a:t>пословица говорит о событии, которое происходит в конце недели после атмосферных явлений</a:t>
            </a:r>
            <a:r>
              <a:rPr lang="ru-RU" dirty="0" smtClean="0"/>
              <a:t>?</a:t>
            </a:r>
          </a:p>
          <a:p>
            <a:pPr algn="just"/>
            <a:r>
              <a:rPr lang="ru-RU" i="1" dirty="0" smtClean="0"/>
              <a:t>После дождичка в четверг.</a:t>
            </a:r>
          </a:p>
          <a:p>
            <a:pPr algn="just"/>
            <a:r>
              <a:rPr lang="ru-RU" dirty="0"/>
              <a:t>Что согласно русской пословице, делают с цыплятами осенью</a:t>
            </a:r>
            <a:r>
              <a:rPr lang="ru-RU" dirty="0" smtClean="0"/>
              <a:t>?</a:t>
            </a:r>
          </a:p>
          <a:p>
            <a:pPr algn="just"/>
            <a:r>
              <a:rPr lang="ru-RU" i="1" dirty="0" smtClean="0"/>
              <a:t>Цыплят по осени считают.</a:t>
            </a:r>
          </a:p>
          <a:p>
            <a:pPr algn="just"/>
            <a:r>
              <a:rPr lang="ru-RU" dirty="0"/>
              <a:t>В какой поговорке сказано о недопустимости опережения предков при работе с огнём</a:t>
            </a:r>
            <a:r>
              <a:rPr lang="ru-RU" dirty="0" smtClean="0"/>
              <a:t>?</a:t>
            </a:r>
          </a:p>
          <a:p>
            <a:pPr algn="just"/>
            <a:r>
              <a:rPr lang="ru-RU" i="1" dirty="0" smtClean="0"/>
              <a:t>Не лезь поперек батьки в пекло.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606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Пословица- «это цвет народного ума, самобытной стати; это житейская народная правда, своего рода судебник, никем не судимый». В.И. Даль</vt:lpstr>
      <vt:lpstr>Слайд 2</vt:lpstr>
      <vt:lpstr>Слайд 3</vt:lpstr>
      <vt:lpstr>В речи пословица часто становится поговоркой:</vt:lpstr>
      <vt:lpstr>Слайд 5</vt:lpstr>
      <vt:lpstr>Слайд 6</vt:lpstr>
      <vt:lpstr>Слайд 7</vt:lpstr>
      <vt:lpstr>Мозаика.</vt:lpstr>
      <vt:lpstr>Слайд 9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Пословица- «это цвет народного ума, самобытной стати; это житейская народная правда, своего рода судебник, никем не судимый». В.И. Даль</dc:title>
  <dc:creator>1</dc:creator>
  <cp:lastModifiedBy>1</cp:lastModifiedBy>
  <cp:revision>4</cp:revision>
  <dcterms:created xsi:type="dcterms:W3CDTF">2015-09-17T14:45:08Z</dcterms:created>
  <dcterms:modified xsi:type="dcterms:W3CDTF">2015-09-17T15:23:49Z</dcterms:modified>
</cp:coreProperties>
</file>