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72" r:id="rId9"/>
    <p:sldId id="273" r:id="rId10"/>
    <p:sldId id="275" r:id="rId11"/>
    <p:sldId id="262" r:id="rId12"/>
    <p:sldId id="263" r:id="rId13"/>
    <p:sldId id="276" r:id="rId14"/>
    <p:sldId id="264" r:id="rId15"/>
    <p:sldId id="265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fotki.yandex.ru/next/users/achinsk-cdb/album/473466/view/1054057?page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fotki.yandex.ru/next/users/achinsk-cdb/album/473466/view/1054054?page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fotki.yandex.ru/next/users/achinsk-cdb/album/473466/view/105406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Конкурс чтецов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458200" cy="17526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«Поэзии чарующие звуки»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13" descr="x_de7364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2133599" cy="210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b08a3d46ea0846f232dc75cb7941a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429000"/>
            <a:ext cx="2743200" cy="31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28194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Людмила </a:t>
            </a:r>
            <a:r>
              <a:rPr lang="ru-RU" b="1" dirty="0" err="1" smtClean="0"/>
              <a:t>Знаева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gic1.mycdn.me/getImage?photoId=608841785384&amp;photoType=1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3124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ирода\Леса, Поля и Деревья\000396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ирода\Леса, Поля и Деревья\000397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249994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21336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Игнатий Дмитриевич Рождественский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Рождественский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304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рирода\Леса, Поля и Деревья\000392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6940909" cy="5623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ирода\Леса, Поля и Деревья\000391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"/>
            <a:ext cx="4648200" cy="6568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рирода\Леса, Поля и Деревья\000398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"/>
            <a:ext cx="4038600" cy="610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26670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Евгений Иванович Орлов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Орлов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403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cked-books-clipar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5795079" cy="50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ирода\Зима\000390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1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26670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Владлен Николаевич Белкин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yuzp.narod.ru/JPG/foto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Природа\Леса, Поля и Деревья\000393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43901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Природа\Леса, Поля и Деревья\000399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436908" cy="5577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Природа\Леса, Поля и Деревья\00039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3367088"/>
            <a:ext cx="169863" cy="123825"/>
          </a:xfrm>
          <a:prstGeom prst="rect">
            <a:avLst/>
          </a:prstGeom>
          <a:noFill/>
        </p:spPr>
      </p:pic>
      <p:pic>
        <p:nvPicPr>
          <p:cNvPr id="6149" name="Picture 5" descr="D:\Природа\Леса, Поля и Деревья\00039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96657"/>
            <a:ext cx="8066649" cy="5880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2743200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Зорий Яковлевич Яхнин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Яхнин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685800"/>
            <a:ext cx="396863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2209800"/>
            <a:ext cx="2743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Роман Харисович Солнцев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top-bal.ru/pars_docs/refs/18/17156/17156_html_356180d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44958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25</Words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Конкурс чтецов</vt:lpstr>
      <vt:lpstr>Слайд 2</vt:lpstr>
      <vt:lpstr>Слайд 3</vt:lpstr>
      <vt:lpstr>Владлен Николаевич Белкин</vt:lpstr>
      <vt:lpstr>Слайд 5</vt:lpstr>
      <vt:lpstr>Слайд 6</vt:lpstr>
      <vt:lpstr>Слайд 7</vt:lpstr>
      <vt:lpstr>Зорий Яковлевич Яхнин</vt:lpstr>
      <vt:lpstr> Роман Харисович Солнцев</vt:lpstr>
      <vt:lpstr>Людмила Знаева </vt:lpstr>
      <vt:lpstr>Слайд 11</vt:lpstr>
      <vt:lpstr>Слайд 12</vt:lpstr>
      <vt:lpstr>Игнатий Дмитриевич Рождественский </vt:lpstr>
      <vt:lpstr>Слайд 14</vt:lpstr>
      <vt:lpstr>Слайд 15</vt:lpstr>
      <vt:lpstr>Слайд 16</vt:lpstr>
      <vt:lpstr>Евгений Иванович Орлов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чтецов</dc:title>
  <dc:creator>Татьяна</dc:creator>
  <cp:lastModifiedBy>Татьяна</cp:lastModifiedBy>
  <cp:revision>16</cp:revision>
  <dcterms:created xsi:type="dcterms:W3CDTF">2015-11-10T11:15:46Z</dcterms:created>
  <dcterms:modified xsi:type="dcterms:W3CDTF">2016-01-30T12:17:29Z</dcterms:modified>
</cp:coreProperties>
</file>