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7" autoAdjust="0"/>
    <p:restoredTop sz="94660"/>
  </p:normalViewPr>
  <p:slideViewPr>
    <p:cSldViewPr>
      <p:cViewPr varScale="1">
        <p:scale>
          <a:sx n="103" d="100"/>
          <a:sy n="103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96752"/>
            <a:ext cx="7704856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Викторина</a:t>
            </a:r>
          </a:p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 русскому языку</a:t>
            </a:r>
          </a:p>
          <a:p>
            <a:pPr algn="ctr"/>
            <a:endParaRPr lang="ru-RU" sz="4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8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istral" pitchFamily="66" charset="0"/>
              </a:rPr>
              <a:t>«Язык мой – друг мой».</a:t>
            </a:r>
            <a:endParaRPr lang="ru-RU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734481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Ноговицы – носки 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Юница – девочка-подросток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Однокорытник – одноклассник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Издёвленок – шутник, острослов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Хлопанцы – шлёпанцы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Шмыгало – подвижный человек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Провинка – ошибка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Седмица – неделя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Рех </a:t>
            </a: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Подлокотник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67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734481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Ноговицы – носки 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Юница – девочка-подросток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Однокорытник – одноклассник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Издёвленок – шутник, острослов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Хлопанцы – шлёпанцы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Шмыгало – подвижный человек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Провинка – ошибка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Седмица – неделя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Рех – дыра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Подлокотник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65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734481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Ноговицы – носки 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Юница – девочка-подросток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Однокорытник – одноклассник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Издёвленок – шутник, острослов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Хлопанцы – шлёпанцы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Шмыгало – подвижный человек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Провинка – ошибка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Седмица – неделя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Рех – дыра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Подлокотник – помощник 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530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ператор\Downloads\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690562"/>
            <a:ext cx="3333750" cy="547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2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734481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Ноговицы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Юница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Однокорытник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Издёвленок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Хлопанцы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Шмыгало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Провинка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Седмица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Рех </a:t>
            </a: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Подлокотник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149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734481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Ноговицы – носки 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Юница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Однокорытник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Издёвленок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Хлопанцы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Шмыгало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Провинка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Седмица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Рех </a:t>
            </a: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Подлокотник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513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734481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Ноговицы – носки 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Юница – девочка-подросток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Однокорытник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Издёвленок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Хлопанцы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Шмыгало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Провинка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Седмица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Рех </a:t>
            </a: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Подлокотник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11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734481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Ноговицы – носки 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Юница – девочка-подросток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Однокорытник – одноклассник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Издёвленок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Хлопанцы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Шмыгало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Провинка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Седмица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Рех </a:t>
            </a: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Подлокотник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309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734481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Ноговицы – носки 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Юница – девочка-подросток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Однокорытник – одноклассник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Издёвленок – шутник, острослов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Хлопанцы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Шмыгало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Провинка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Седмица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Рех </a:t>
            </a: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Подлокотник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206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734481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Ноговицы – носки 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Юница – девочка-подросток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Однокорытник – одноклассник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Издёвленок – шутник, острослов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Хлопанцы – шлёпанцы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Шмыгало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Провинка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Седмица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Рех </a:t>
            </a: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Подлокотник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33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734481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Ноговицы – носки 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Юница – девочка-подросток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Однокорытник – одноклассник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Издёвленок – шутник, острослов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Хлопанцы – шлёпанцы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Шмыгало – подвижный человек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Провинка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Седмица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Рех </a:t>
            </a: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Подлокотник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94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734481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Ноговицы – носки 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Юница – девочка-подросток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Однокорытник – одноклассник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Издёвленок – шутник, острослов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Хлопанцы – шлёпанцы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Шмыгало – подвижный человек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Провинка – ошибка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Седмица  </a:t>
            </a:r>
            <a:br>
              <a:rPr lang="ru-RU" sz="2800" b="1" dirty="0">
                <a:latin typeface="Times New Roman"/>
                <a:ea typeface="Calibri"/>
                <a:cs typeface="Times New Roman"/>
              </a:rPr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Рех </a:t>
            </a: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Подлокотник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91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82</TotalTime>
  <Words>42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Оператор</dc:creator>
  <cp:lastModifiedBy>Оператор</cp:lastModifiedBy>
  <cp:revision>4</cp:revision>
  <dcterms:created xsi:type="dcterms:W3CDTF">2012-01-19T14:17:56Z</dcterms:created>
  <dcterms:modified xsi:type="dcterms:W3CDTF">2012-01-19T15:50:54Z</dcterms:modified>
</cp:coreProperties>
</file>