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5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D8EFB-CF23-4AA3-9E01-8B702D9674C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83D84-7CB5-43B2-B4A6-A8F74811D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3D84-7CB5-43B2-B4A6-A8F74811DDB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764703"/>
            <a:ext cx="7772400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Поезд здоровья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ilesM8lP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772816"/>
            <a:ext cx="8935244" cy="31601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4.Эффект от спортивных упражнений наступает тогда,  когда вы начинаете задыхаться, выполняя их.</a:t>
            </a:r>
          </a:p>
          <a:p>
            <a:r>
              <a:rPr lang="ru-RU" dirty="0" smtClean="0">
                <a:latin typeface="Comic Sans MS" pitchFamily="66" charset="0"/>
              </a:rPr>
              <a:t>(а)Верно (б)Неверно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 (Неверно).</a:t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4</a:t>
            </a:r>
            <a:r>
              <a:rPr lang="ru-RU" dirty="0" smtClean="0">
                <a:solidFill>
                  <a:srgbClr val="FF0000"/>
                </a:solidFill>
              </a:rPr>
              <a:t>Неверно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r>
              <a:rPr lang="ru-RU" dirty="0" smtClean="0"/>
              <a:t>Никогда не доводите себя до такого состояния, когда не будет хватать воздуха. Это может повредить здоровью.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а(Верно) б (неверно).</a:t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5. Выполнять физические упражнения одинаково хорошо и в тепле и на холоде.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 (Неверно).</a:t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5.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Неверно. </a:t>
            </a:r>
            <a:r>
              <a:rPr lang="ru-RU" dirty="0" smtClean="0">
                <a:latin typeface="Comic Sans MS" pitchFamily="66" charset="0"/>
              </a:rPr>
              <a:t>При жаркой погоде вы быстрее теряете силы и ослабеваете: увеличивается нагрузка на сердце.</a:t>
            </a:r>
          </a:p>
          <a:p>
            <a:r>
              <a:rPr lang="ru-RU" dirty="0" smtClean="0">
                <a:latin typeface="Comic Sans MS" pitchFamily="66" charset="0"/>
              </a:rPr>
              <a:t>(а)Верно (б)Неверно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а(Верно) б (неверно).</a:t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6.Можно приобрести хорошую форму и поддержать её, занимаясь спортом всего лишь несколько минут в неделю.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 (Неверно).</a:t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6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.Неверно.  </a:t>
            </a:r>
            <a:r>
              <a:rPr lang="ru-RU" dirty="0" smtClean="0">
                <a:latin typeface="Comic Sans MS" pitchFamily="66" charset="0"/>
              </a:rPr>
              <a:t>Хотя делать зарядку даже несколько минут в неделю лучше, чем не делать вообще. Для того чтобы быть в хорошей форме, вам необходимо заниматься спортом как минимум по 30 минут три раза в неделю.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а(Верно) б (неверно).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7.Ритмическая гимнастика- самое лучшее упражнение для разогрева.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 (Неверно).</a:t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7.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Неверно</a:t>
            </a:r>
            <a:r>
              <a:rPr lang="ru-RU" dirty="0" smtClean="0">
                <a:latin typeface="Comic Sans MS" pitchFamily="66" charset="0"/>
              </a:rPr>
              <a:t>.В качестве разогрева ритмическая гимнастика- пустая трата времени.</a:t>
            </a:r>
          </a:p>
          <a:p>
            <a:r>
              <a:rPr lang="ru-RU" dirty="0" smtClean="0">
                <a:latin typeface="Comic Sans MS" pitchFamily="66" charset="0"/>
              </a:rPr>
              <a:t>Лучше вместо этого позаниматься минут 10 упражнениями на растяжку.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а(Верно) б (неверно).</a:t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8.Если вы будете интенсивно и постоянно заниматься спортом, то у вас будут сильные мышцы.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 (Неверно).</a:t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8.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Неверно</a:t>
            </a:r>
            <a:r>
              <a:rPr lang="ru-RU" dirty="0" smtClean="0">
                <a:latin typeface="Comic Sans MS" pitchFamily="66" charset="0"/>
              </a:rPr>
              <a:t>. Только упражнения на поднятие тяжестей(штанга и </a:t>
            </a:r>
            <a:r>
              <a:rPr lang="ru-RU" dirty="0" err="1" smtClean="0">
                <a:latin typeface="Comic Sans MS" pitchFamily="66" charset="0"/>
              </a:rPr>
              <a:t>т.п</a:t>
            </a:r>
            <a:r>
              <a:rPr lang="ru-RU" dirty="0" smtClean="0">
                <a:latin typeface="Comic Sans MS" pitchFamily="66" charset="0"/>
              </a:rPr>
              <a:t>) способствуют тому чтобы вы превратились в звезду бодибилдинга.   Остальные  упражнения просто укрепляют мышцы.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1 станция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«Диагностика    здоровья»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114827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91176" y="1774825"/>
            <a:ext cx="6161647" cy="462597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а(Верно) б (неверно).</a:t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9.Для того чтобы окрепнуть, необходимо делая  зарядку, постоянно увеличивать нагрузку.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(Верно).</a:t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9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.Верно. </a:t>
            </a:r>
            <a:r>
              <a:rPr lang="ru-RU" dirty="0" smtClean="0">
                <a:latin typeface="Comic Sans MS" pitchFamily="66" charset="0"/>
              </a:rPr>
              <a:t>Да, это известный метод тренировки. Для того чтобы вы становились сильнее и выносливее, нужно увеличивать нагрузки на тело, иначе оно привыкнет к предыдущей программе, которую все легче и легче со временем станет выполнять.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а(Верно) б (неверно).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10. От зарядки только по выходным больше вреда, чем пользы.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(Верно.)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10.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Верно</a:t>
            </a:r>
            <a:r>
              <a:rPr lang="ru-RU" dirty="0" smtClean="0">
                <a:latin typeface="Comic Sans MS" pitchFamily="66" charset="0"/>
              </a:rPr>
              <a:t>.Когда вы занимаетесь всего один раз в неделю, у вас больше шансов навредить себе. Для того чтобы быть в достаточно хорошей форме и никак не навредить себе, вы должны заниматься 3-5 раз в неделю.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ru-RU" b="1" dirty="0" smtClean="0"/>
              <a:t> </a:t>
            </a:r>
            <a:r>
              <a:rPr lang="ru-RU" dirty="0" smtClean="0"/>
              <a:t>с</a:t>
            </a:r>
            <a:r>
              <a:rPr lang="ru-RU" b="1" dirty="0" smtClean="0"/>
              <a:t>танция</a:t>
            </a:r>
            <a:endParaRPr lang="ru-RU" dirty="0"/>
          </a:p>
        </p:txBody>
      </p:sp>
      <p:pic>
        <p:nvPicPr>
          <p:cNvPr id="4" name="Содержимое 3" descr="135331-0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1484784"/>
            <a:ext cx="9144000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</a:t>
            </a:r>
            <a:r>
              <a:rPr lang="ru-RU" b="1" dirty="0" smtClean="0"/>
              <a:t> </a:t>
            </a:r>
            <a:r>
              <a:rPr lang="ru-RU" dirty="0" smtClean="0"/>
              <a:t>с</a:t>
            </a:r>
            <a:r>
              <a:rPr lang="ru-RU" b="1" dirty="0" smtClean="0"/>
              <a:t>танция «Исцели себя сам»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showImage_ashx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15816" y="3861048"/>
            <a:ext cx="3384376" cy="2996952"/>
          </a:xfrm>
          <a:prstGeom prst="rect">
            <a:avLst/>
          </a:prstGeom>
        </p:spPr>
      </p:pic>
      <p:pic>
        <p:nvPicPr>
          <p:cNvPr id="9" name="Рисунок 8" descr="tmpLSukFJ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00192" y="3933056"/>
            <a:ext cx="2843808" cy="2924944"/>
          </a:xfrm>
          <a:prstGeom prst="rect">
            <a:avLst/>
          </a:prstGeom>
        </p:spPr>
      </p:pic>
      <p:pic>
        <p:nvPicPr>
          <p:cNvPr id="11" name="Рисунок 10" descr="42a07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00192" y="836712"/>
            <a:ext cx="2843808" cy="3251820"/>
          </a:xfrm>
          <a:prstGeom prst="rect">
            <a:avLst/>
          </a:prstGeom>
        </p:spPr>
      </p:pic>
      <p:pic>
        <p:nvPicPr>
          <p:cNvPr id="12" name="Рисунок 11" descr="Depositphotos_7590908_s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43808" y="836712"/>
            <a:ext cx="3456384" cy="3024336"/>
          </a:xfrm>
          <a:prstGeom prst="rect">
            <a:avLst/>
          </a:prstGeom>
        </p:spPr>
      </p:pic>
      <p:pic>
        <p:nvPicPr>
          <p:cNvPr id="13" name="Рисунок 12" descr="af976b8de67879f25761840524ffe43b_1351859161_800_0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3933056"/>
            <a:ext cx="2915816" cy="2924944"/>
          </a:xfrm>
          <a:prstGeom prst="rect">
            <a:avLst/>
          </a:prstGeom>
        </p:spPr>
      </p:pic>
      <p:pic>
        <p:nvPicPr>
          <p:cNvPr id="16" name="Содержимое 15" descr="1297709939_39ab3435cacf1a08e9825cb605dc66ac_xl.jpg"/>
          <p:cNvPicPr>
            <a:picLocks noGrp="1" noChangeAspect="1"/>
          </p:cNvPicPr>
          <p:nvPr>
            <p:ph idx="1"/>
          </p:nvPr>
        </p:nvPicPr>
        <p:blipFill>
          <a:blip r:embed="rId8" cstate="email"/>
          <a:stretch>
            <a:fillRect/>
          </a:stretch>
        </p:blipFill>
        <p:spPr>
          <a:xfrm>
            <a:off x="0" y="836712"/>
            <a:ext cx="2808312" cy="302433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4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с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танция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52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484784"/>
            <a:ext cx="9144000" cy="5544615"/>
          </a:xfrm>
        </p:spPr>
      </p:pic>
      <p:pic>
        <p:nvPicPr>
          <p:cNvPr id="5" name="Содержимое 3" descr="5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13385"/>
            <a:ext cx="9144000" cy="554461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Станция «Витаминная поляна»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88756242_54672547_zemlyanik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484784"/>
            <a:ext cx="2843808" cy="2933380"/>
          </a:xfrm>
        </p:spPr>
      </p:pic>
      <p:pic>
        <p:nvPicPr>
          <p:cNvPr id="5" name="Рисунок 4" descr="a6550f1aed461f142f744e68653af8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43808" y="1484784"/>
            <a:ext cx="3057128" cy="2952328"/>
          </a:xfrm>
          <a:prstGeom prst="rect">
            <a:avLst/>
          </a:prstGeom>
        </p:spPr>
      </p:pic>
      <p:pic>
        <p:nvPicPr>
          <p:cNvPr id="6" name="Рисунок 5" descr="b0fdfc1a80bcc2d9934c48201c95062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68144" y="1484784"/>
            <a:ext cx="3275856" cy="2880320"/>
          </a:xfrm>
          <a:prstGeom prst="rect">
            <a:avLst/>
          </a:prstGeom>
        </p:spPr>
      </p:pic>
      <p:pic>
        <p:nvPicPr>
          <p:cNvPr id="7" name="Рисунок 6" descr="f7b1fa2ffb08140a438cc93ef2de9e8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40152" y="4149080"/>
            <a:ext cx="3203848" cy="2708920"/>
          </a:xfrm>
          <a:prstGeom prst="rect">
            <a:avLst/>
          </a:prstGeom>
        </p:spPr>
      </p:pic>
      <p:pic>
        <p:nvPicPr>
          <p:cNvPr id="8" name="Рисунок 7" descr="Malina tradicionnye sorta Brigantina-600x600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43808" y="4077072"/>
            <a:ext cx="3096344" cy="2780928"/>
          </a:xfrm>
          <a:prstGeom prst="rect">
            <a:avLst/>
          </a:prstGeom>
        </p:spPr>
      </p:pic>
      <p:pic>
        <p:nvPicPr>
          <p:cNvPr id="9" name="Рисунок 8" descr="20686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4005064"/>
            <a:ext cx="2843808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 вы понимаете смысл пословицы?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45f7d4e5664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24000" y="2659062"/>
            <a:ext cx="6096000" cy="28575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а(Верно) б (неверно).</a:t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1.Самый лучший способ быть в спортивной форме- каждый день делать зарядку с большой нагрузкой.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Соотнесите свои ответы с рекомендациями ученых:</a:t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</a:br>
            <a:endParaRPr lang="ru-RU" sz="36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1.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Неверно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   </a:t>
            </a:r>
            <a:r>
              <a:rPr lang="ru-RU" dirty="0" smtClean="0">
                <a:latin typeface="Comic Sans MS" pitchFamily="66" charset="0"/>
              </a:rPr>
              <a:t>Вашим мышцам необходимо время, чтобы отдохнуть от большой нагрузки.  Лучше всего менять программу: в один день легкую зарядку, а в другой увеличить нагрузку.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а(Верно) б (неверно).</a:t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2.Чем больше разрабатывать мышцы, тем слабее они становятся.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 (Неверно).</a:t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2.Неверно.   </a:t>
            </a:r>
            <a:r>
              <a:rPr lang="ru-RU" dirty="0" smtClean="0"/>
              <a:t>Что касается мышц то если вы постоянно разрабатываете их, это идет им только на пользу. Многое из того, что мы считает старением, на самом деле вызвано не перенапряжением мышц, а недостатком нагрузки на них.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а(Верно) б (неверно).</a:t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3.Вы не можете переусердствовать в занятиях спортом: чем больше вы занимаетесь, тем лучше.</a:t>
            </a: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 (неверно).</a:t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3.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Неверно</a:t>
            </a:r>
            <a:r>
              <a:rPr lang="ru-RU" dirty="0" smtClean="0">
                <a:latin typeface="Comic Sans MS" pitchFamily="66" charset="0"/>
              </a:rPr>
              <a:t>.   Если вы слишком переусердствуете в упражнениях, то это может привести к различным травмам. Занимайтесь спортом не чаще трех-четырех раз в неделю.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181</TotalTime>
  <Words>570</Words>
  <Application>Microsoft Office PowerPoint</Application>
  <PresentationFormat>Экран (4:3)</PresentationFormat>
  <Paragraphs>50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Модульная</vt:lpstr>
      <vt:lpstr>Поезд здоровья</vt:lpstr>
      <vt:lpstr>1 станция  «Диагностика    здоровья»</vt:lpstr>
      <vt:lpstr>Как вы понимаете смысл пословицы?</vt:lpstr>
      <vt:lpstr>а(Верно) б (неверно). </vt:lpstr>
      <vt:lpstr>Соотнесите свои ответы с рекомендациями ученых: </vt:lpstr>
      <vt:lpstr>а(Верно) б (неверно). </vt:lpstr>
      <vt:lpstr> (Неверно). </vt:lpstr>
      <vt:lpstr>а(Верно) б (неверно). </vt:lpstr>
      <vt:lpstr> (неверно). </vt:lpstr>
      <vt:lpstr>Слайд 10</vt:lpstr>
      <vt:lpstr> (Неверно). </vt:lpstr>
      <vt:lpstr>а(Верно) б (неверно). </vt:lpstr>
      <vt:lpstr> (Неверно). </vt:lpstr>
      <vt:lpstr>а(Верно) б (неверно). </vt:lpstr>
      <vt:lpstr> (Неверно). </vt:lpstr>
      <vt:lpstr>а(Верно) б (неверно).</vt:lpstr>
      <vt:lpstr> (Неверно). </vt:lpstr>
      <vt:lpstr>а(Верно) б (неверно). </vt:lpstr>
      <vt:lpstr> (Неверно). </vt:lpstr>
      <vt:lpstr>а(Верно) б (неверно). </vt:lpstr>
      <vt:lpstr>(Верно). </vt:lpstr>
      <vt:lpstr>а(Верно) б (неверно).</vt:lpstr>
      <vt:lpstr>(Верно.)</vt:lpstr>
      <vt:lpstr>2 станция</vt:lpstr>
      <vt:lpstr>3 станция «Исцели себя сам» </vt:lpstr>
      <vt:lpstr> 4 станция</vt:lpstr>
      <vt:lpstr>5. Станция «Витаминная поляна»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Поезд здоровья</dc:title>
  <cp:lastModifiedBy>Admin</cp:lastModifiedBy>
  <cp:revision>23</cp:revision>
  <dcterms:modified xsi:type="dcterms:W3CDTF">2016-02-11T20:21:05Z</dcterms:modified>
</cp:coreProperties>
</file>